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3"/>
  </p:notesMasterIdLst>
  <p:sldIdLst>
    <p:sldId id="256" r:id="rId3"/>
    <p:sldId id="261" r:id="rId4"/>
    <p:sldId id="263" r:id="rId5"/>
    <p:sldId id="268" r:id="rId6"/>
    <p:sldId id="270" r:id="rId7"/>
    <p:sldId id="264" r:id="rId8"/>
    <p:sldId id="265" r:id="rId9"/>
    <p:sldId id="266" r:id="rId10"/>
    <p:sldId id="269" r:id="rId11"/>
    <p:sldId id="267"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17D"/>
    <a:srgbClr val="DE1444"/>
    <a:srgbClr val="A50F33"/>
    <a:srgbClr val="7B0B26"/>
    <a:srgbClr val="405280"/>
    <a:srgbClr val="425584"/>
    <a:srgbClr val="4B558C"/>
    <a:srgbClr val="4B5584"/>
    <a:srgbClr val="6371B9"/>
    <a:srgbClr val="596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14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936C7-80C6-4207-B6ED-F68DC5D91167}" type="datetimeFigureOut">
              <a:rPr lang="fr-FR" smtClean="0"/>
              <a:t>28/10/2014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33F0D6-2730-4E25-B5C9-698306EEDBB2}" type="slidenum">
              <a:rPr lang="fr-FR" smtClean="0"/>
              <a:t>‹N°›</a:t>
            </a:fld>
            <a:endParaRPr lang="fr-FR"/>
          </a:p>
        </p:txBody>
      </p:sp>
    </p:spTree>
    <p:extLst>
      <p:ext uri="{BB962C8B-B14F-4D97-AF65-F5344CB8AC3E}">
        <p14:creationId xmlns:p14="http://schemas.microsoft.com/office/powerpoint/2010/main" val="97348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33F0D6-2730-4E25-B5C9-698306EEDBB2}" type="slidenum">
              <a:rPr lang="fr-FR" smtClean="0"/>
              <a:t>10</a:t>
            </a:fld>
            <a:endParaRPr lang="fr-FR"/>
          </a:p>
        </p:txBody>
      </p:sp>
    </p:spTree>
    <p:extLst>
      <p:ext uri="{BB962C8B-B14F-4D97-AF65-F5344CB8AC3E}">
        <p14:creationId xmlns:p14="http://schemas.microsoft.com/office/powerpoint/2010/main" val="3038289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SQUE EFL">
    <p:spTree>
      <p:nvGrpSpPr>
        <p:cNvPr id="1" name=""/>
        <p:cNvGrpSpPr/>
        <p:nvPr/>
      </p:nvGrpSpPr>
      <p:grpSpPr>
        <a:xfrm>
          <a:off x="0" y="0"/>
          <a:ext cx="0" cy="0"/>
          <a:chOff x="0" y="0"/>
          <a:chExt cx="0" cy="0"/>
        </a:xfrm>
      </p:grpSpPr>
      <p:sp>
        <p:nvSpPr>
          <p:cNvPr id="7" name="Rectangle 6"/>
          <p:cNvSpPr/>
          <p:nvPr userDrawn="1"/>
        </p:nvSpPr>
        <p:spPr>
          <a:xfrm>
            <a:off x="0" y="1"/>
            <a:ext cx="9143999" cy="6857999"/>
          </a:xfrm>
          <a:prstGeom prst="rect">
            <a:avLst/>
          </a:prstGeom>
          <a:solidFill>
            <a:schemeClr val="bg1">
              <a:lumMod val="50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FOND.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780550" y="990895"/>
            <a:ext cx="4424045" cy="4026872"/>
          </a:xfrm>
          <a:prstGeom prst="rect">
            <a:avLst/>
          </a:prstGeom>
        </p:spPr>
      </p:pic>
      <p:sp>
        <p:nvSpPr>
          <p:cNvPr id="2" name="Titre 1"/>
          <p:cNvSpPr>
            <a:spLocks noGrp="1"/>
          </p:cNvSpPr>
          <p:nvPr>
            <p:ph type="ctrTitle"/>
          </p:nvPr>
        </p:nvSpPr>
        <p:spPr>
          <a:xfrm>
            <a:off x="755576" y="1268760"/>
            <a:ext cx="7772400" cy="1470025"/>
          </a:xfrm>
        </p:spPr>
        <p:txBody>
          <a:bodyPr>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80550" y="3117540"/>
            <a:ext cx="6400800" cy="622920"/>
          </a:xfr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5" name="Espace réservé du pied de page 4"/>
          <p:cNvSpPr>
            <a:spLocks noGrp="1"/>
          </p:cNvSpPr>
          <p:nvPr>
            <p:ph type="ftr" sz="quarter" idx="11"/>
          </p:nvPr>
        </p:nvSpPr>
        <p:spPr>
          <a:xfrm>
            <a:off x="3124200" y="5661248"/>
            <a:ext cx="2895600" cy="1060227"/>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E75313-29C6-4464-B424-4CC456E52F45}" type="slidenum">
              <a:rPr lang="fr-FR" smtClean="0"/>
              <a:t>‹N°›</a:t>
            </a:fld>
            <a:endParaRPr lang="fr-FR"/>
          </a:p>
        </p:txBody>
      </p:sp>
      <p:pic>
        <p:nvPicPr>
          <p:cNvPr id="10" name="Image 9" descr="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54555" b="45283"/>
          <a:stretch/>
        </p:blipFill>
        <p:spPr>
          <a:xfrm>
            <a:off x="3688080" y="5466080"/>
            <a:ext cx="1516515" cy="1070774"/>
          </a:xfrm>
          <a:prstGeom prst="rect">
            <a:avLst/>
          </a:prstGeom>
        </p:spPr>
      </p:pic>
      <p:sp>
        <p:nvSpPr>
          <p:cNvPr id="11" name="Espace réservé de la date 3"/>
          <p:cNvSpPr>
            <a:spLocks noGrp="1"/>
          </p:cNvSpPr>
          <p:nvPr>
            <p:ph type="dt" sz="half" idx="10"/>
          </p:nvPr>
        </p:nvSpPr>
        <p:spPr>
          <a:xfrm>
            <a:off x="457200" y="6356350"/>
            <a:ext cx="2133600" cy="365125"/>
          </a:xfrm>
          <a:prstGeom prst="rect">
            <a:avLst/>
          </a:prstGeom>
        </p:spPr>
        <p:txBody>
          <a:bodyPr/>
          <a:lstStyle>
            <a:lvl1pPr>
              <a:defRPr sz="1100">
                <a:solidFill>
                  <a:schemeClr val="bg1">
                    <a:lumMod val="50000"/>
                  </a:schemeClr>
                </a:solidFill>
                <a:latin typeface="Arial" panose="020B0604020202020204" pitchFamily="34" charset="0"/>
                <a:cs typeface="Arial" panose="020B0604020202020204" pitchFamily="34" charset="0"/>
              </a:defRPr>
            </a:lvl1pPr>
          </a:lstStyle>
          <a:p>
            <a:r>
              <a:rPr lang="fr-FR" dirty="0" smtClean="0"/>
              <a:t>28/07/2014</a:t>
            </a:r>
            <a:endParaRPr lang="fr-FR" dirty="0"/>
          </a:p>
        </p:txBody>
      </p:sp>
    </p:spTree>
    <p:extLst>
      <p:ext uri="{BB962C8B-B14F-4D97-AF65-F5344CB8AC3E}">
        <p14:creationId xmlns:p14="http://schemas.microsoft.com/office/powerpoint/2010/main" val="227032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descr="shutterstock_110390441[3] - copie.jpg"/>
          <p:cNvPicPr>
            <a:picLocks noChangeAspect="1"/>
          </p:cNvPicPr>
          <p:nvPr userDrawn="1"/>
        </p:nvPicPr>
        <p:blipFill rotWithShape="1">
          <a:blip r:embed="rId2">
            <a:extLst>
              <a:ext uri="{28A0092B-C50C-407E-A947-70E740481C1C}">
                <a14:useLocalDpi xmlns:a14="http://schemas.microsoft.com/office/drawing/2010/main" val="0"/>
              </a:ext>
            </a:extLst>
          </a:blip>
          <a:srcRect t="16777" b="8965"/>
          <a:stretch/>
        </p:blipFill>
        <p:spPr>
          <a:xfrm>
            <a:off x="0" y="0"/>
            <a:ext cx="9144000" cy="6858000"/>
          </a:xfrm>
          <a:prstGeom prst="rect">
            <a:avLst/>
          </a:prstGeom>
        </p:spPr>
      </p:pic>
      <p:pic>
        <p:nvPicPr>
          <p:cNvPr id="7" name="Image 6" descr="FOND.png"/>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0" y="1108458"/>
            <a:ext cx="4539227" cy="4061181"/>
          </a:xfrm>
          <a:prstGeom prst="rect">
            <a:avLst/>
          </a:prstGeom>
        </p:spPr>
      </p:pic>
      <p:sp>
        <p:nvSpPr>
          <p:cNvPr id="2" name="Titre 1"/>
          <p:cNvSpPr>
            <a:spLocks noGrp="1"/>
          </p:cNvSpPr>
          <p:nvPr>
            <p:ph type="title"/>
          </p:nvPr>
        </p:nvSpPr>
        <p:spPr>
          <a:xfrm>
            <a:off x="107504" y="1277893"/>
            <a:ext cx="8229600" cy="1143000"/>
          </a:xfrm>
        </p:spPr>
        <p:txBody>
          <a:bodyPr>
            <a:normAutofit/>
          </a:bodyPr>
          <a:lstStyle>
            <a:lvl1pPr marL="740724" indent="-740724" algn="l">
              <a:buFont typeface="+mj-lt"/>
              <a:buAutoNum type="arabicPeriod"/>
              <a:defRPr sz="4000" cap="all" baseline="0">
                <a:solidFill>
                  <a:schemeClr val="bg1"/>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pic>
        <p:nvPicPr>
          <p:cNvPr id="8" name="Image 7" descr="symbole-NEW_LOGO_BLEU.eps"/>
          <p:cNvPicPr>
            <a:picLocks noChangeAspect="1"/>
          </p:cNvPicPr>
          <p:nvPr userDrawn="1"/>
        </p:nvPicPr>
        <p:blipFill rotWithShape="1">
          <a:blip r:embed="rId4" cstate="print">
            <a:extLst>
              <a:ext uri="{28A0092B-C50C-407E-A947-70E740481C1C}">
                <a14:useLocalDpi xmlns:a14="http://schemas.microsoft.com/office/drawing/2010/main" val="0"/>
              </a:ext>
            </a:extLst>
          </a:blip>
          <a:srcRect t="8842" r="85139" b="66048"/>
          <a:stretch/>
        </p:blipFill>
        <p:spPr>
          <a:xfrm>
            <a:off x="243260" y="6228167"/>
            <a:ext cx="368300" cy="441193"/>
          </a:xfrm>
          <a:prstGeom prst="rect">
            <a:avLst/>
          </a:prstGeom>
        </p:spPr>
      </p:pic>
      <p:sp>
        <p:nvSpPr>
          <p:cNvPr id="9" name="Espace réservé du contenu 2"/>
          <p:cNvSpPr>
            <a:spLocks noGrp="1"/>
          </p:cNvSpPr>
          <p:nvPr>
            <p:ph sz="half" idx="1" hasCustomPrompt="1"/>
          </p:nvPr>
        </p:nvSpPr>
        <p:spPr>
          <a:xfrm>
            <a:off x="323528" y="2564904"/>
            <a:ext cx="3692508" cy="2520280"/>
          </a:xfrm>
        </p:spPr>
        <p:txBody>
          <a:bodyPr>
            <a:normAutofit/>
          </a:bodyPr>
          <a:lstStyle>
            <a:lvl1pPr marL="455831" indent="-455831">
              <a:buFont typeface="+mj-lt"/>
              <a:buAutoNum type="arabicPeriod"/>
              <a:defRPr sz="2000">
                <a:solidFill>
                  <a:schemeClr val="bg1"/>
                </a:solidFill>
                <a:latin typeface="Arial" panose="020B0604020202020204" pitchFamily="34" charset="0"/>
                <a:cs typeface="Arial" panose="020B0604020202020204" pitchFamily="34" charset="0"/>
              </a:defRPr>
            </a:lvl1pPr>
            <a:lvl2pPr marL="797704" indent="-341871">
              <a:buFont typeface="+mj-lt"/>
              <a:buAutoNum type="alphaLcParenR"/>
              <a:defRPr sz="1800">
                <a:solidFill>
                  <a:schemeClr val="bg1"/>
                </a:solidFill>
                <a:latin typeface="Arial" panose="020B0604020202020204" pitchFamily="34" charset="0"/>
                <a:cs typeface="Arial" panose="020B0604020202020204" pitchFamily="34" charset="0"/>
              </a:defRPr>
            </a:lvl2pPr>
            <a:lvl3pPr marL="1253536" indent="-341871">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09366" indent="-341871">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numéro de diapositive 4"/>
          <p:cNvSpPr>
            <a:spLocks noGrp="1"/>
          </p:cNvSpPr>
          <p:nvPr>
            <p:ph type="sldNum" sz="quarter" idx="12"/>
          </p:nvPr>
        </p:nvSpPr>
        <p:spPr/>
        <p:txBody>
          <a:bodyPr/>
          <a:lstStyle/>
          <a:p>
            <a:fld id="{665835E8-8A33-4F3C-9C69-93C5C5478894}"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1677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userDrawn="1"/>
        </p:nvSpPr>
        <p:spPr>
          <a:xfrm>
            <a:off x="0" y="17"/>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8" name="Image 7"/>
          <p:cNvPicPr>
            <a:picLocks noChangeAspect="1"/>
          </p:cNvPicPr>
          <p:nvPr userDrawn="1"/>
        </p:nvPicPr>
        <p:blipFill>
          <a:blip r:embed="rId2"/>
          <a:stretch>
            <a:fillRect/>
          </a:stretch>
        </p:blipFill>
        <p:spPr>
          <a:xfrm>
            <a:off x="745311" y="1598682"/>
            <a:ext cx="253884" cy="253884"/>
          </a:xfrm>
          <a:prstGeom prst="rect">
            <a:avLst/>
          </a:prstGeom>
        </p:spPr>
      </p:pic>
      <p:cxnSp>
        <p:nvCxnSpPr>
          <p:cNvPr id="9" name="Connecteur droit 8"/>
          <p:cNvCxnSpPr/>
          <p:nvPr userDrawn="1"/>
        </p:nvCxnSpPr>
        <p:spPr>
          <a:xfrm>
            <a:off x="716759" y="1976546"/>
            <a:ext cx="1331630" cy="0"/>
          </a:xfrm>
          <a:prstGeom prst="line">
            <a:avLst/>
          </a:prstGeom>
          <a:ln>
            <a:solidFill>
              <a:srgbClr val="0A1E5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16774" y="3913238"/>
            <a:ext cx="7559731" cy="177308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12" name="Image 11" descr="symbole-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8842" r="85139" b="66048"/>
          <a:stretch/>
        </p:blipFill>
        <p:spPr>
          <a:xfrm>
            <a:off x="187325" y="6369183"/>
            <a:ext cx="368300" cy="441193"/>
          </a:xfrm>
          <a:prstGeom prst="rect">
            <a:avLst/>
          </a:prstGeom>
        </p:spPr>
      </p:pic>
      <p:sp>
        <p:nvSpPr>
          <p:cNvPr id="2" name="Titre 1"/>
          <p:cNvSpPr>
            <a:spLocks noGrp="1"/>
          </p:cNvSpPr>
          <p:nvPr>
            <p:ph type="title"/>
          </p:nvPr>
        </p:nvSpPr>
        <p:spPr>
          <a:xfrm>
            <a:off x="457200" y="2"/>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977493" y="1598682"/>
            <a:ext cx="7698963" cy="377868"/>
          </a:xfrm>
        </p:spPr>
        <p:txBody>
          <a:bodyPr>
            <a:normAutofit/>
          </a:bodyPr>
          <a:lstStyle>
            <a:lvl1pPr marL="0" indent="0">
              <a:buNone/>
              <a:defRPr sz="1400" cap="all" baseline="0">
                <a:latin typeface="Arial" panose="020B0604020202020204" pitchFamily="34" charset="0"/>
                <a:cs typeface="Arial" panose="020B0604020202020204" pitchFamily="34" charset="0"/>
              </a:defRPr>
            </a:lvl1pPr>
          </a:lstStyle>
          <a:p>
            <a:pPr lvl="0"/>
            <a:r>
              <a:rPr lang="fr-FR" dirty="0" smtClean="0"/>
              <a:t>Modifiez les styles du texte du masque</a:t>
            </a:r>
          </a:p>
        </p:txBody>
      </p:sp>
      <p:sp>
        <p:nvSpPr>
          <p:cNvPr id="5" name="Espace réservé du pied de page 4"/>
          <p:cNvSpPr>
            <a:spLocks noGrp="1"/>
          </p:cNvSpPr>
          <p:nvPr>
            <p:ph type="ftr" sz="quarter" idx="11"/>
          </p:nvPr>
        </p:nvSpPr>
        <p:spPr>
          <a:xfrm>
            <a:off x="600587" y="6381345"/>
            <a:ext cx="2895600" cy="365125"/>
          </a:xfrm>
        </p:spPr>
        <p:txBody>
          <a:bodyPr/>
          <a:lstStyle/>
          <a:p>
            <a:endParaRPr lang="fr-FR" dirty="0">
              <a:solidFill>
                <a:prstClr val="black">
                  <a:tint val="75000"/>
                </a:prstClr>
              </a:solidFill>
            </a:endParaRPr>
          </a:p>
        </p:txBody>
      </p:sp>
      <p:sp>
        <p:nvSpPr>
          <p:cNvPr id="13" name="Espace réservé du contenu 2"/>
          <p:cNvSpPr>
            <a:spLocks noGrp="1"/>
          </p:cNvSpPr>
          <p:nvPr>
            <p:ph idx="13"/>
          </p:nvPr>
        </p:nvSpPr>
        <p:spPr>
          <a:xfrm>
            <a:off x="914400" y="2060848"/>
            <a:ext cx="8229600" cy="1008112"/>
          </a:xfrm>
        </p:spPr>
        <p:txBody>
          <a:bodyPr>
            <a:normAutofit/>
          </a:bodyPr>
          <a:lstStyle>
            <a:lvl1pPr marL="186764" marR="0" indent="-159860" algn="l" defTabSz="911661" rtl="0" eaLnBrk="1" fontAlgn="auto" latinLnBrk="0" hangingPunct="1">
              <a:lnSpc>
                <a:spcPct val="100000"/>
              </a:lnSpc>
              <a:spcBef>
                <a:spcPct val="20000"/>
              </a:spcBef>
              <a:spcAft>
                <a:spcPts val="0"/>
              </a:spcAft>
              <a:buClrTx/>
              <a:buSzTx/>
              <a:buFont typeface="Wingdings" panose="05000000000000000000" pitchFamily="2" charset="2"/>
              <a:buChar char="§"/>
              <a:tabLs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dirty="0" smtClean="0"/>
              <a:t>Modifiez les styles du texte du masque</a:t>
            </a:r>
          </a:p>
          <a:p>
            <a:pPr marL="186764" marR="0" lvl="0" indent="-159860" algn="l" defTabSz="911661"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fr-FR" dirty="0" smtClean="0"/>
              <a:t>Modifiez les styles du texte du masque</a:t>
            </a:r>
          </a:p>
          <a:p>
            <a:pPr marL="186764" marR="0" lvl="0" indent="-159860" algn="l" defTabSz="911661"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fr-FR" dirty="0" smtClean="0"/>
              <a:t>Modifiez les styles du texte du masque</a:t>
            </a:r>
          </a:p>
          <a:p>
            <a:pPr marL="186764" marR="0" lvl="0" indent="-159860" algn="l" defTabSz="911661"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lang="fr-FR" dirty="0" smtClean="0"/>
              <a:t>Modifiez les styles du texte du masque</a:t>
            </a:r>
          </a:p>
          <a:p>
            <a:pPr lvl="0"/>
            <a:endParaRPr lang="fr-FR" dirty="0" smtClean="0"/>
          </a:p>
        </p:txBody>
      </p:sp>
      <p:sp>
        <p:nvSpPr>
          <p:cNvPr id="14" name="Espace réservé du contenu 2"/>
          <p:cNvSpPr>
            <a:spLocks noGrp="1"/>
          </p:cNvSpPr>
          <p:nvPr>
            <p:ph idx="14"/>
          </p:nvPr>
        </p:nvSpPr>
        <p:spPr>
          <a:xfrm>
            <a:off x="709014" y="4018317"/>
            <a:ext cx="8229600" cy="1668006"/>
          </a:xfrm>
        </p:spPr>
        <p:txBody>
          <a:bodyPr>
            <a:normAutofit/>
          </a:bodyPr>
          <a:lstStyle>
            <a:lvl1pPr marL="341871" indent="-341871">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D4608711-58DB-4A00-80B0-F6725255D820}"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56153095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p:nvPr userDrawn="1"/>
        </p:nvSpPr>
        <p:spPr>
          <a:xfrm>
            <a:off x="0" y="17"/>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10" name="Rectangle 9"/>
          <p:cNvSpPr/>
          <p:nvPr userDrawn="1"/>
        </p:nvSpPr>
        <p:spPr>
          <a:xfrm>
            <a:off x="716774" y="3913238"/>
            <a:ext cx="7559731" cy="177308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12" name="Image 11"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3"/>
            <a:ext cx="368300" cy="441193"/>
          </a:xfrm>
          <a:prstGeom prst="rect">
            <a:avLst/>
          </a:prstGeom>
        </p:spPr>
      </p:pic>
      <p:sp>
        <p:nvSpPr>
          <p:cNvPr id="2" name="Titre 1"/>
          <p:cNvSpPr>
            <a:spLocks noGrp="1"/>
          </p:cNvSpPr>
          <p:nvPr>
            <p:ph type="title"/>
          </p:nvPr>
        </p:nvSpPr>
        <p:spPr>
          <a:xfrm>
            <a:off x="457200" y="-8467"/>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611560" y="1556796"/>
            <a:ext cx="8229600" cy="648072"/>
          </a:xfrm>
        </p:spPr>
        <p:txBody>
          <a:bodyPr>
            <a:normAutofit/>
          </a:bodyPr>
          <a:lstStyle>
            <a:lvl1pPr marL="0" indent="0">
              <a:buNone/>
              <a:defRPr sz="1400" cap="all"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dirty="0" smtClean="0"/>
              <a:t>Modifiez les styles du texte du masque</a:t>
            </a:r>
          </a:p>
        </p:txBody>
      </p:sp>
      <p:sp>
        <p:nvSpPr>
          <p:cNvPr id="5" name="Espace réservé du pied de page 4"/>
          <p:cNvSpPr>
            <a:spLocks noGrp="1"/>
          </p:cNvSpPr>
          <p:nvPr>
            <p:ph type="ftr" sz="quarter" idx="11"/>
          </p:nvPr>
        </p:nvSpPr>
        <p:spPr>
          <a:xfrm>
            <a:off x="591073" y="6381345"/>
            <a:ext cx="2895600" cy="365125"/>
          </a:xfrm>
        </p:spPr>
        <p:txBody>
          <a:bodyPr/>
          <a:lstStyle/>
          <a:p>
            <a:endParaRPr lang="fr-FR" dirty="0">
              <a:solidFill>
                <a:prstClr val="black">
                  <a:tint val="75000"/>
                </a:prstClr>
              </a:solidFill>
            </a:endParaRPr>
          </a:p>
        </p:txBody>
      </p:sp>
      <p:pic>
        <p:nvPicPr>
          <p:cNvPr id="13" name="Image 12"/>
          <p:cNvPicPr>
            <a:picLocks noChangeAspect="1"/>
          </p:cNvPicPr>
          <p:nvPr userDrawn="1"/>
        </p:nvPicPr>
        <p:blipFill>
          <a:blip r:embed="rId3"/>
          <a:stretch>
            <a:fillRect/>
          </a:stretch>
        </p:blipFill>
        <p:spPr>
          <a:xfrm>
            <a:off x="4572017" y="1736623"/>
            <a:ext cx="321839" cy="321839"/>
          </a:xfrm>
          <a:prstGeom prst="rect">
            <a:avLst/>
          </a:prstGeom>
        </p:spPr>
      </p:pic>
      <p:pic>
        <p:nvPicPr>
          <p:cNvPr id="14" name="Image 13"/>
          <p:cNvPicPr>
            <a:picLocks noChangeAspect="1"/>
          </p:cNvPicPr>
          <p:nvPr userDrawn="1"/>
        </p:nvPicPr>
        <p:blipFill>
          <a:blip r:embed="rId4"/>
          <a:stretch>
            <a:fillRect/>
          </a:stretch>
        </p:blipFill>
        <p:spPr>
          <a:xfrm>
            <a:off x="555627" y="1462042"/>
            <a:ext cx="283710" cy="283710"/>
          </a:xfrm>
          <a:prstGeom prst="rect">
            <a:avLst/>
          </a:prstGeom>
        </p:spPr>
      </p:pic>
      <p:sp>
        <p:nvSpPr>
          <p:cNvPr id="15" name="Espace réservé du contenu 2"/>
          <p:cNvSpPr>
            <a:spLocks noGrp="1"/>
          </p:cNvSpPr>
          <p:nvPr>
            <p:ph idx="13"/>
          </p:nvPr>
        </p:nvSpPr>
        <p:spPr>
          <a:xfrm>
            <a:off x="611560" y="2636912"/>
            <a:ext cx="8229600" cy="1080120"/>
          </a:xfrm>
        </p:spPr>
        <p:txBody>
          <a:bodyPr>
            <a:normAutofit/>
          </a:bodyPr>
          <a:lstStyle>
            <a:lvl1pPr marL="0" indent="0">
              <a:buNone/>
              <a:defRPr sz="12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dirty="0" smtClean="0"/>
              <a:t>Modifiez les styles du texte du masque</a:t>
            </a:r>
          </a:p>
        </p:txBody>
      </p:sp>
      <p:sp>
        <p:nvSpPr>
          <p:cNvPr id="16" name="Espace réservé du contenu 2"/>
          <p:cNvSpPr>
            <a:spLocks noGrp="1"/>
          </p:cNvSpPr>
          <p:nvPr>
            <p:ph idx="14"/>
          </p:nvPr>
        </p:nvSpPr>
        <p:spPr>
          <a:xfrm>
            <a:off x="709014" y="4018317"/>
            <a:ext cx="8229600" cy="1668006"/>
          </a:xfrm>
        </p:spPr>
        <p:txBody>
          <a:bodyPr>
            <a:normAutofit/>
          </a:bodyPr>
          <a:lstStyle>
            <a:lvl1pPr marL="341871" indent="-341871">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6614865" y="6376260"/>
            <a:ext cx="2133600" cy="365125"/>
          </a:xfrm>
        </p:spPr>
        <p:txBody>
          <a:bodyPr/>
          <a:lstStyle/>
          <a:p>
            <a:fld id="{59E75313-29C6-4464-B424-4CC456E52F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597404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userDrawn="1"/>
        </p:nvSpPr>
        <p:spPr>
          <a:xfrm>
            <a:off x="0" y="17"/>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9" name="Rectangle 8"/>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10" name="Image 9"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3"/>
            <a:ext cx="368300" cy="441193"/>
          </a:xfrm>
          <a:prstGeom prst="rect">
            <a:avLst/>
          </a:prstGeom>
        </p:spPr>
      </p:pic>
      <p:sp>
        <p:nvSpPr>
          <p:cNvPr id="2" name="Titre 1"/>
          <p:cNvSpPr>
            <a:spLocks noGrp="1"/>
          </p:cNvSpPr>
          <p:nvPr>
            <p:ph type="title"/>
          </p:nvPr>
        </p:nvSpPr>
        <p:spPr>
          <a:xfrm>
            <a:off x="457200" y="14437"/>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normAutofit/>
          </a:bodyPr>
          <a:lstStyle>
            <a:lvl1pPr marL="341871" indent="-341871">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u contenu 3"/>
          <p:cNvSpPr>
            <a:spLocks noGrp="1"/>
          </p:cNvSpPr>
          <p:nvPr>
            <p:ph sz="half" idx="2"/>
          </p:nvPr>
        </p:nvSpPr>
        <p:spPr>
          <a:xfrm>
            <a:off x="4648200" y="1600200"/>
            <a:ext cx="4038600" cy="4525963"/>
          </a:xfrm>
        </p:spPr>
        <p:txBody>
          <a:bodyPr/>
          <a:lstStyle>
            <a:lvl1pPr marL="455831" indent="-455831">
              <a:buFont typeface="Wingdings" panose="05000000000000000000" pitchFamily="2" charset="2"/>
              <a:buChar char="§"/>
              <a:defRPr sz="1800"/>
            </a:lvl1pPr>
            <a:lvl2pPr>
              <a:defRPr sz="1600"/>
            </a:lvl2pPr>
            <a:lvl3pPr>
              <a:defRPr sz="1400"/>
            </a:lvl3pPr>
            <a:lvl4pPr>
              <a:defRPr sz="12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6" name="Espace réservé du pied de page 5"/>
          <p:cNvSpPr>
            <a:spLocks noGrp="1"/>
          </p:cNvSpPr>
          <p:nvPr>
            <p:ph type="ftr" sz="quarter" idx="11"/>
          </p:nvPr>
        </p:nvSpPr>
        <p:spPr>
          <a:xfrm>
            <a:off x="596283" y="6356367"/>
            <a:ext cx="2895600" cy="365125"/>
          </a:xfrm>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9E75313-29C6-4464-B424-4CC456E52F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4671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userDrawn="1"/>
        </p:nvSpPr>
        <p:spPr>
          <a:xfrm>
            <a:off x="0" y="17"/>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12" name="Image 11"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3"/>
            <a:ext cx="368300" cy="441193"/>
          </a:xfrm>
          <a:prstGeom prst="rect">
            <a:avLst/>
          </a:prstGeom>
        </p:spPr>
      </p:pic>
      <p:sp>
        <p:nvSpPr>
          <p:cNvPr id="2" name="Titre 1"/>
          <p:cNvSpPr>
            <a:spLocks noGrp="1"/>
          </p:cNvSpPr>
          <p:nvPr>
            <p:ph type="title"/>
          </p:nvPr>
        </p:nvSpPr>
        <p:spPr>
          <a:xfrm>
            <a:off x="457200" y="2"/>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5831" indent="0">
              <a:buNone/>
              <a:defRPr sz="2000" b="1"/>
            </a:lvl2pPr>
            <a:lvl3pPr marL="911661" indent="0">
              <a:buNone/>
              <a:defRPr sz="1800" b="1"/>
            </a:lvl3pPr>
            <a:lvl4pPr marL="1367493" indent="0">
              <a:buNone/>
              <a:defRPr sz="1600" b="1"/>
            </a:lvl4pPr>
            <a:lvl5pPr marL="1823323" indent="0">
              <a:buNone/>
              <a:defRPr sz="1600" b="1"/>
            </a:lvl5pPr>
            <a:lvl6pPr marL="2279151" indent="0">
              <a:buNone/>
              <a:defRPr sz="1600" b="1"/>
            </a:lvl6pPr>
            <a:lvl7pPr marL="2734984" indent="0">
              <a:buNone/>
              <a:defRPr sz="1600" b="1"/>
            </a:lvl7pPr>
            <a:lvl8pPr marL="3190814" indent="0">
              <a:buNone/>
              <a:defRPr sz="1600" b="1"/>
            </a:lvl8pPr>
            <a:lvl9pPr marL="3646642"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marL="284899" indent="-284899">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42" y="1535113"/>
            <a:ext cx="4041775" cy="6397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5831" indent="0">
              <a:buNone/>
              <a:defRPr sz="2000" b="1"/>
            </a:lvl2pPr>
            <a:lvl3pPr marL="911661" indent="0">
              <a:buNone/>
              <a:defRPr sz="1800" b="1"/>
            </a:lvl3pPr>
            <a:lvl4pPr marL="1367493" indent="0">
              <a:buNone/>
              <a:defRPr sz="1600" b="1"/>
            </a:lvl4pPr>
            <a:lvl5pPr marL="1823323" indent="0">
              <a:buNone/>
              <a:defRPr sz="1600" b="1"/>
            </a:lvl5pPr>
            <a:lvl6pPr marL="2279151" indent="0">
              <a:buNone/>
              <a:defRPr sz="1600" b="1"/>
            </a:lvl6pPr>
            <a:lvl7pPr marL="2734984" indent="0">
              <a:buNone/>
              <a:defRPr sz="1600" b="1"/>
            </a:lvl7pPr>
            <a:lvl8pPr marL="3190814" indent="0">
              <a:buNone/>
              <a:defRPr sz="1600" b="1"/>
            </a:lvl8pPr>
            <a:lvl9pPr marL="3646642"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4645042" y="2174875"/>
            <a:ext cx="4041775" cy="3951288"/>
          </a:xfrm>
        </p:spPr>
        <p:txBody>
          <a:bodyPr>
            <a:normAutofit/>
          </a:bodyPr>
          <a:lstStyle>
            <a:lvl1pPr marL="284899" indent="-284899">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7"/>
          <p:cNvSpPr>
            <a:spLocks noGrp="1"/>
          </p:cNvSpPr>
          <p:nvPr>
            <p:ph type="ftr" sz="quarter" idx="11"/>
          </p:nvPr>
        </p:nvSpPr>
        <p:spPr>
          <a:xfrm>
            <a:off x="539552" y="6356367"/>
            <a:ext cx="2895600" cy="365125"/>
          </a:xfrm>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9E75313-29C6-4464-B424-4CC456E52F4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664729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vide">
    <p:spTree>
      <p:nvGrpSpPr>
        <p:cNvPr id="1" name=""/>
        <p:cNvGrpSpPr/>
        <p:nvPr/>
      </p:nvGrpSpPr>
      <p:grpSpPr>
        <a:xfrm>
          <a:off x="0" y="0"/>
          <a:ext cx="0" cy="0"/>
          <a:chOff x="0" y="0"/>
          <a:chExt cx="0" cy="0"/>
        </a:xfrm>
      </p:grpSpPr>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12" name="Image 11"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3"/>
            <a:ext cx="368300" cy="441193"/>
          </a:xfrm>
          <a:prstGeom prst="rect">
            <a:avLst/>
          </a:prstGeom>
        </p:spPr>
      </p:pic>
    </p:spTree>
    <p:extLst>
      <p:ext uri="{BB962C8B-B14F-4D97-AF65-F5344CB8AC3E}">
        <p14:creationId xmlns:p14="http://schemas.microsoft.com/office/powerpoint/2010/main" val="183094143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descr="FOND.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1092558" y="2713941"/>
            <a:ext cx="8051442" cy="2706308"/>
          </a:xfrm>
          <a:prstGeom prst="rect">
            <a:avLst/>
          </a:prstGeom>
        </p:spPr>
      </p:pic>
      <p:sp>
        <p:nvSpPr>
          <p:cNvPr id="6" name="Rectangle 5"/>
          <p:cNvSpPr/>
          <p:nvPr userDrawn="1"/>
        </p:nvSpPr>
        <p:spPr>
          <a:xfrm>
            <a:off x="-5715" y="714948"/>
            <a:ext cx="4211955" cy="984885"/>
          </a:xfrm>
          <a:prstGeom prst="rect">
            <a:avLst/>
          </a:prstGeom>
          <a:solidFill>
            <a:srgbClr val="2F9CCD">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27584" y="557808"/>
            <a:ext cx="7144856" cy="1143000"/>
          </a:xfrm>
        </p:spPr>
        <p:txBody>
          <a:bodyPr>
            <a:normAutofit/>
          </a:bodyPr>
          <a:lstStyle>
            <a:lvl1pPr algn="l">
              <a:defRPr sz="3600" cap="all" baseline="0">
                <a:solidFill>
                  <a:schemeClr val="bg1"/>
                </a:solidFill>
                <a:latin typeface="Arial" panose="020B0604020202020204" pitchFamily="34" charset="0"/>
                <a:cs typeface="Arial" panose="020B0604020202020204" pitchFamily="34" charset="0"/>
              </a:defRPr>
            </a:lvl1pPr>
          </a:lstStyle>
          <a:p>
            <a:r>
              <a:rPr lang="fr-FR" smtClean="0"/>
              <a:t>Modifiez le style du titre</a:t>
            </a:r>
            <a:endParaRPr lang="fr-FR" dirty="0"/>
          </a:p>
        </p:txBody>
      </p:sp>
      <p:pic>
        <p:nvPicPr>
          <p:cNvPr id="10" name="Image 9" descr="symbole-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8842" r="85139" b="66048"/>
          <a:stretch/>
        </p:blipFill>
        <p:spPr>
          <a:xfrm>
            <a:off x="243260" y="6228167"/>
            <a:ext cx="368300" cy="441193"/>
          </a:xfrm>
          <a:prstGeom prst="rect">
            <a:avLst/>
          </a:prstGeom>
        </p:spPr>
      </p:pic>
      <p:sp>
        <p:nvSpPr>
          <p:cNvPr id="9" name="Espace réservé du contenu 2"/>
          <p:cNvSpPr>
            <a:spLocks noGrp="1"/>
          </p:cNvSpPr>
          <p:nvPr>
            <p:ph sz="half" idx="1"/>
          </p:nvPr>
        </p:nvSpPr>
        <p:spPr>
          <a:xfrm>
            <a:off x="1095516" y="2713941"/>
            <a:ext cx="3692508" cy="3163331"/>
          </a:xfrm>
        </p:spPr>
        <p:txBody>
          <a:bodyPr>
            <a:normAutofit/>
          </a:bodyPr>
          <a:lstStyle>
            <a:lvl1pPr marL="457200" indent="-457200">
              <a:buFont typeface="+mj-lt"/>
              <a:buAutoNum type="arabicPeriod"/>
              <a:defRPr sz="2000" cap="all" baseline="0">
                <a:solidFill>
                  <a:schemeClr val="bg1"/>
                </a:solidFill>
                <a:latin typeface="Arial" panose="020B0604020202020204" pitchFamily="34" charset="0"/>
                <a:cs typeface="Arial" panose="020B0604020202020204" pitchFamily="34" charset="0"/>
              </a:defRPr>
            </a:lvl1pPr>
            <a:lvl2pPr marL="800100" indent="-342900">
              <a:buFont typeface="+mj-lt"/>
              <a:buAutoNum type="alphaLcParenR"/>
              <a:defRPr sz="1800">
                <a:solidFill>
                  <a:schemeClr val="bg1"/>
                </a:solidFill>
                <a:latin typeface="Arial" panose="020B0604020202020204" pitchFamily="34" charset="0"/>
                <a:cs typeface="Arial" panose="020B0604020202020204" pitchFamily="34" charset="0"/>
              </a:defRPr>
            </a:lvl2pPr>
            <a:lvl3pPr marL="1257300" indent="-342900">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14500" indent="-342900">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4" name="Espace réservé du contenu 3"/>
          <p:cNvSpPr>
            <a:spLocks noGrp="1"/>
          </p:cNvSpPr>
          <p:nvPr>
            <p:ph sz="half" idx="2"/>
          </p:nvPr>
        </p:nvSpPr>
        <p:spPr>
          <a:xfrm>
            <a:off x="5286516" y="2713941"/>
            <a:ext cx="3692508" cy="3163331"/>
          </a:xfrm>
        </p:spPr>
        <p:txBody>
          <a:bodyPr>
            <a:normAutofit/>
          </a:bodyPr>
          <a:lstStyle>
            <a:lvl1pPr marL="457200" indent="-457200">
              <a:buFont typeface="+mj-lt"/>
              <a:buAutoNum type="arabicPeriod"/>
              <a:defRPr sz="2000" cap="all" baseline="0">
                <a:solidFill>
                  <a:schemeClr val="bg1"/>
                </a:solidFill>
                <a:latin typeface="Arial" panose="020B0604020202020204" pitchFamily="34" charset="0"/>
                <a:cs typeface="Arial" panose="020B0604020202020204" pitchFamily="34" charset="0"/>
              </a:defRPr>
            </a:lvl1pPr>
            <a:lvl2pPr marL="800100" indent="-342900">
              <a:buFont typeface="+mj-lt"/>
              <a:buAutoNum type="alphaLcParenR"/>
              <a:defRPr sz="1800">
                <a:solidFill>
                  <a:schemeClr val="bg1"/>
                </a:solidFill>
                <a:latin typeface="Arial" panose="020B0604020202020204" pitchFamily="34" charset="0"/>
                <a:cs typeface="Arial" panose="020B0604020202020204" pitchFamily="34" charset="0"/>
              </a:defRPr>
            </a:lvl2pPr>
            <a:lvl3pPr marL="1257300" indent="-342900">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14500" indent="-342900">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1" name="Espace réservé du numéro de diapositive 5"/>
          <p:cNvSpPr>
            <a:spLocks noGrp="1"/>
          </p:cNvSpPr>
          <p:nvPr>
            <p:ph type="sldNum" sz="quarter" idx="12"/>
          </p:nvPr>
        </p:nvSpPr>
        <p:spPr>
          <a:xfrm>
            <a:off x="6553200" y="6356350"/>
            <a:ext cx="2133600" cy="365125"/>
          </a:xfrm>
        </p:spPr>
        <p:txBody>
          <a:bodyPr/>
          <a:lstStyle/>
          <a:p>
            <a:fld id="{A8206F09-1CCA-4A7F-8E8B-F06F2B4778FA}" type="slidenum">
              <a:rPr lang="fr-FR" smtClean="0"/>
              <a:t>‹N°›</a:t>
            </a:fld>
            <a:endParaRPr lang="fr-FR" dirty="0"/>
          </a:p>
        </p:txBody>
      </p:sp>
    </p:spTree>
    <p:extLst>
      <p:ext uri="{BB962C8B-B14F-4D97-AF65-F5344CB8AC3E}">
        <p14:creationId xmlns:p14="http://schemas.microsoft.com/office/powerpoint/2010/main" val="98961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descr="shutterstock_110390441[3] - copie.jpg"/>
          <p:cNvPicPr>
            <a:picLocks noChangeAspect="1"/>
          </p:cNvPicPr>
          <p:nvPr userDrawn="1"/>
        </p:nvPicPr>
        <p:blipFill rotWithShape="1">
          <a:blip r:embed="rId2">
            <a:extLst>
              <a:ext uri="{28A0092B-C50C-407E-A947-70E740481C1C}">
                <a14:useLocalDpi xmlns:a14="http://schemas.microsoft.com/office/drawing/2010/main" val="0"/>
              </a:ext>
            </a:extLst>
          </a:blip>
          <a:srcRect t="16777" b="8965"/>
          <a:stretch/>
        </p:blipFill>
        <p:spPr>
          <a:xfrm>
            <a:off x="0" y="0"/>
            <a:ext cx="9144000" cy="6858000"/>
          </a:xfrm>
          <a:prstGeom prst="rect">
            <a:avLst/>
          </a:prstGeom>
        </p:spPr>
      </p:pic>
      <p:pic>
        <p:nvPicPr>
          <p:cNvPr id="7" name="Image 6" descr="FOND.png"/>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0" y="1108457"/>
            <a:ext cx="4539227" cy="4061181"/>
          </a:xfrm>
          <a:prstGeom prst="rect">
            <a:avLst/>
          </a:prstGeom>
        </p:spPr>
      </p:pic>
      <p:sp>
        <p:nvSpPr>
          <p:cNvPr id="2" name="Titre 1"/>
          <p:cNvSpPr>
            <a:spLocks noGrp="1"/>
          </p:cNvSpPr>
          <p:nvPr>
            <p:ph type="title"/>
          </p:nvPr>
        </p:nvSpPr>
        <p:spPr>
          <a:xfrm>
            <a:off x="107504" y="1277888"/>
            <a:ext cx="8229600" cy="1143000"/>
          </a:xfrm>
        </p:spPr>
        <p:txBody>
          <a:bodyPr>
            <a:normAutofit/>
          </a:bodyPr>
          <a:lstStyle>
            <a:lvl1pPr marL="742950" indent="-742950" algn="l">
              <a:buFont typeface="+mj-lt"/>
              <a:buAutoNum type="arabicPeriod"/>
              <a:defRPr sz="4000" cap="all" baseline="0">
                <a:solidFill>
                  <a:schemeClr val="bg1"/>
                </a:solidFill>
                <a:latin typeface="Arial" panose="020B0604020202020204" pitchFamily="34" charset="0"/>
                <a:cs typeface="Arial" panose="020B0604020202020204" pitchFamily="34" charset="0"/>
              </a:defRPr>
            </a:lvl1pPr>
          </a:lstStyle>
          <a:p>
            <a:r>
              <a:rPr lang="fr-FR" smtClean="0"/>
              <a:t>Modifiez le style du titre</a:t>
            </a:r>
            <a:endParaRPr lang="fr-FR" dirty="0"/>
          </a:p>
        </p:txBody>
      </p:sp>
      <p:pic>
        <p:nvPicPr>
          <p:cNvPr id="8" name="Image 7" descr="symbole-NEW_LOGO_BLEU.eps"/>
          <p:cNvPicPr>
            <a:picLocks noChangeAspect="1"/>
          </p:cNvPicPr>
          <p:nvPr userDrawn="1"/>
        </p:nvPicPr>
        <p:blipFill rotWithShape="1">
          <a:blip r:embed="rId4" cstate="print">
            <a:extLst>
              <a:ext uri="{28A0092B-C50C-407E-A947-70E740481C1C}">
                <a14:useLocalDpi xmlns:a14="http://schemas.microsoft.com/office/drawing/2010/main" val="0"/>
              </a:ext>
            </a:extLst>
          </a:blip>
          <a:srcRect t="8842" r="85139" b="66048"/>
          <a:stretch/>
        </p:blipFill>
        <p:spPr>
          <a:xfrm>
            <a:off x="243260" y="6228167"/>
            <a:ext cx="368300" cy="441193"/>
          </a:xfrm>
          <a:prstGeom prst="rect">
            <a:avLst/>
          </a:prstGeom>
        </p:spPr>
      </p:pic>
      <p:sp>
        <p:nvSpPr>
          <p:cNvPr id="9" name="Espace réservé du contenu 2"/>
          <p:cNvSpPr>
            <a:spLocks noGrp="1"/>
          </p:cNvSpPr>
          <p:nvPr>
            <p:ph sz="half" idx="1" hasCustomPrompt="1"/>
          </p:nvPr>
        </p:nvSpPr>
        <p:spPr>
          <a:xfrm>
            <a:off x="323528" y="2564904"/>
            <a:ext cx="3692508" cy="2520280"/>
          </a:xfrm>
        </p:spPr>
        <p:txBody>
          <a:bodyPr>
            <a:normAutofit/>
          </a:bodyPr>
          <a:lstStyle>
            <a:lvl1pPr marL="457200" indent="-457200">
              <a:buFont typeface="+mj-lt"/>
              <a:buAutoNum type="arabicPeriod"/>
              <a:defRPr sz="2000">
                <a:solidFill>
                  <a:schemeClr val="bg1"/>
                </a:solidFill>
                <a:latin typeface="Arial" panose="020B0604020202020204" pitchFamily="34" charset="0"/>
                <a:cs typeface="Arial" panose="020B0604020202020204" pitchFamily="34" charset="0"/>
              </a:defRPr>
            </a:lvl1pPr>
            <a:lvl2pPr marL="800100" indent="-342900">
              <a:buFont typeface="+mj-lt"/>
              <a:buAutoNum type="alphaLcParenR"/>
              <a:defRPr sz="1800">
                <a:solidFill>
                  <a:schemeClr val="bg1"/>
                </a:solidFill>
                <a:latin typeface="Arial" panose="020B0604020202020204" pitchFamily="34" charset="0"/>
                <a:cs typeface="Arial" panose="020B0604020202020204" pitchFamily="34" charset="0"/>
              </a:defRPr>
            </a:lvl2pPr>
            <a:lvl3pPr marL="1257300" indent="-342900">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14500" indent="-342900">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numéro de diapositive 4"/>
          <p:cNvSpPr>
            <a:spLocks noGrp="1"/>
          </p:cNvSpPr>
          <p:nvPr>
            <p:ph type="sldNum" sz="quarter" idx="12"/>
          </p:nvPr>
        </p:nvSpPr>
        <p:spPr/>
        <p:txBody>
          <a:bodyPr/>
          <a:lstStyle/>
          <a:p>
            <a:fld id="{665835E8-8A33-4F3C-9C69-93C5C5478894}" type="slidenum">
              <a:rPr lang="fr-FR" smtClean="0"/>
              <a:t>‹N°›</a:t>
            </a:fld>
            <a:endParaRPr lang="fr-FR" dirty="0"/>
          </a:p>
        </p:txBody>
      </p:sp>
    </p:spTree>
    <p:extLst>
      <p:ext uri="{BB962C8B-B14F-4D97-AF65-F5344CB8AC3E}">
        <p14:creationId xmlns:p14="http://schemas.microsoft.com/office/powerpoint/2010/main" val="149237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p:nvPr userDrawn="1"/>
        </p:nvSpPr>
        <p:spPr>
          <a:xfrm>
            <a:off x="0" y="0"/>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a:stretch>
            <a:fillRect/>
          </a:stretch>
        </p:blipFill>
        <p:spPr>
          <a:xfrm>
            <a:off x="745311" y="1598678"/>
            <a:ext cx="253884" cy="253884"/>
          </a:xfrm>
          <a:prstGeom prst="rect">
            <a:avLst/>
          </a:prstGeom>
        </p:spPr>
      </p:pic>
      <p:cxnSp>
        <p:nvCxnSpPr>
          <p:cNvPr id="9" name="Connecteur droit 8"/>
          <p:cNvCxnSpPr/>
          <p:nvPr userDrawn="1"/>
        </p:nvCxnSpPr>
        <p:spPr>
          <a:xfrm>
            <a:off x="716757" y="1976546"/>
            <a:ext cx="1331630" cy="0"/>
          </a:xfrm>
          <a:prstGeom prst="line">
            <a:avLst/>
          </a:prstGeom>
          <a:ln>
            <a:solidFill>
              <a:srgbClr val="0A1E5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16757" y="3913238"/>
            <a:ext cx="7559731" cy="177308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symbole-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8842" r="85139" b="66048"/>
          <a:stretch/>
        </p:blipFill>
        <p:spPr>
          <a:xfrm>
            <a:off x="187325" y="6369181"/>
            <a:ext cx="368300" cy="441193"/>
          </a:xfrm>
          <a:prstGeom prst="rect">
            <a:avLst/>
          </a:prstGeom>
        </p:spPr>
      </p:pic>
      <p:sp>
        <p:nvSpPr>
          <p:cNvPr id="2" name="Titre 1"/>
          <p:cNvSpPr>
            <a:spLocks noGrp="1"/>
          </p:cNvSpPr>
          <p:nvPr>
            <p:ph type="title"/>
          </p:nvPr>
        </p:nvSpPr>
        <p:spPr>
          <a:xfrm>
            <a:off x="457200" y="0"/>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a:xfrm>
            <a:off x="977493" y="1598679"/>
            <a:ext cx="7698963" cy="377868"/>
          </a:xfrm>
        </p:spPr>
        <p:txBody>
          <a:bodyPr>
            <a:normAutofit/>
          </a:bodyPr>
          <a:lstStyle>
            <a:lvl1pPr marL="0" indent="0">
              <a:buNone/>
              <a:defRPr sz="1400" cap="all" baseline="0">
                <a:latin typeface="Arial" panose="020B0604020202020204" pitchFamily="34" charset="0"/>
                <a:cs typeface="Arial" panose="020B0604020202020204" pitchFamily="34" charset="0"/>
              </a:defRPr>
            </a:lvl1pPr>
          </a:lstStyle>
          <a:p>
            <a:pPr lvl="0"/>
            <a:r>
              <a:rPr lang="fr-FR" smtClean="0"/>
              <a:t>Modifiez les styles du texte du masque</a:t>
            </a:r>
          </a:p>
        </p:txBody>
      </p:sp>
      <p:sp>
        <p:nvSpPr>
          <p:cNvPr id="5" name="Espace réservé du pied de page 4"/>
          <p:cNvSpPr>
            <a:spLocks noGrp="1"/>
          </p:cNvSpPr>
          <p:nvPr>
            <p:ph type="ftr" sz="quarter" idx="11"/>
          </p:nvPr>
        </p:nvSpPr>
        <p:spPr>
          <a:xfrm>
            <a:off x="600587" y="6381328"/>
            <a:ext cx="2895600" cy="365125"/>
          </a:xfrm>
        </p:spPr>
        <p:txBody>
          <a:bodyPr/>
          <a:lstStyle/>
          <a:p>
            <a:endParaRPr lang="fr-FR" dirty="0"/>
          </a:p>
        </p:txBody>
      </p:sp>
      <p:sp>
        <p:nvSpPr>
          <p:cNvPr id="13" name="Espace réservé du contenu 2"/>
          <p:cNvSpPr>
            <a:spLocks noGrp="1"/>
          </p:cNvSpPr>
          <p:nvPr>
            <p:ph idx="13"/>
          </p:nvPr>
        </p:nvSpPr>
        <p:spPr>
          <a:xfrm>
            <a:off x="914400" y="2060848"/>
            <a:ext cx="8229600" cy="1008112"/>
          </a:xfrm>
        </p:spPr>
        <p:txBody>
          <a:bodyPr>
            <a:normAutofit/>
          </a:bodyPr>
          <a:lstStyle>
            <a:lvl1pPr marL="187325" marR="0" indent="-160338"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14" name="Espace réservé du contenu 2"/>
          <p:cNvSpPr>
            <a:spLocks noGrp="1"/>
          </p:cNvSpPr>
          <p:nvPr>
            <p:ph idx="14"/>
          </p:nvPr>
        </p:nvSpPr>
        <p:spPr>
          <a:xfrm>
            <a:off x="709014" y="4018317"/>
            <a:ext cx="8229600" cy="1668006"/>
          </a:xfrm>
        </p:spPr>
        <p:txBody>
          <a:bodyPr>
            <a:normAutofit/>
          </a:bodyPr>
          <a:lstStyle>
            <a:lvl1pPr marL="342900" indent="-34290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p>
            <a:fld id="{D4608711-58DB-4A00-80B0-F6725255D820}" type="slidenum">
              <a:rPr lang="fr-FR" smtClean="0"/>
              <a:t>‹N°›</a:t>
            </a:fld>
            <a:endParaRPr lang="fr-FR" dirty="0"/>
          </a:p>
        </p:txBody>
      </p:sp>
    </p:spTree>
    <p:extLst>
      <p:ext uri="{BB962C8B-B14F-4D97-AF65-F5344CB8AC3E}">
        <p14:creationId xmlns:p14="http://schemas.microsoft.com/office/powerpoint/2010/main" val="322956351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p:nvPr userDrawn="1"/>
        </p:nvSpPr>
        <p:spPr>
          <a:xfrm>
            <a:off x="0" y="0"/>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userDrawn="1"/>
        </p:nvSpPr>
        <p:spPr>
          <a:xfrm>
            <a:off x="716757" y="3913238"/>
            <a:ext cx="7559731" cy="177308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1"/>
            <a:ext cx="368300" cy="441193"/>
          </a:xfrm>
          <a:prstGeom prst="rect">
            <a:avLst/>
          </a:prstGeom>
        </p:spPr>
      </p:pic>
      <p:sp>
        <p:nvSpPr>
          <p:cNvPr id="2" name="Titre 1"/>
          <p:cNvSpPr>
            <a:spLocks noGrp="1"/>
          </p:cNvSpPr>
          <p:nvPr>
            <p:ph type="title"/>
          </p:nvPr>
        </p:nvSpPr>
        <p:spPr>
          <a:xfrm>
            <a:off x="457200" y="-8467"/>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idx="1"/>
          </p:nvPr>
        </p:nvSpPr>
        <p:spPr>
          <a:xfrm>
            <a:off x="611560" y="1556792"/>
            <a:ext cx="8229600" cy="648072"/>
          </a:xfrm>
        </p:spPr>
        <p:txBody>
          <a:bodyPr>
            <a:normAutofit/>
          </a:bodyPr>
          <a:lstStyle>
            <a:lvl1pPr marL="0" indent="0">
              <a:buNone/>
              <a:defRPr sz="1400" cap="all" baseline="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smtClean="0"/>
              <a:t>Modifiez les styles du texte du masque</a:t>
            </a:r>
          </a:p>
        </p:txBody>
      </p:sp>
      <p:sp>
        <p:nvSpPr>
          <p:cNvPr id="5" name="Espace réservé du pied de page 4"/>
          <p:cNvSpPr>
            <a:spLocks noGrp="1"/>
          </p:cNvSpPr>
          <p:nvPr>
            <p:ph type="ftr" sz="quarter" idx="11"/>
          </p:nvPr>
        </p:nvSpPr>
        <p:spPr>
          <a:xfrm>
            <a:off x="591073" y="6381328"/>
            <a:ext cx="2895600" cy="365125"/>
          </a:xfrm>
        </p:spPr>
        <p:txBody>
          <a:bodyPr/>
          <a:lstStyle/>
          <a:p>
            <a:endParaRPr lang="fr-FR" dirty="0"/>
          </a:p>
        </p:txBody>
      </p:sp>
      <p:pic>
        <p:nvPicPr>
          <p:cNvPr id="13" name="Image 12"/>
          <p:cNvPicPr>
            <a:picLocks noChangeAspect="1"/>
          </p:cNvPicPr>
          <p:nvPr userDrawn="1"/>
        </p:nvPicPr>
        <p:blipFill>
          <a:blip r:embed="rId3"/>
          <a:stretch>
            <a:fillRect/>
          </a:stretch>
        </p:blipFill>
        <p:spPr>
          <a:xfrm>
            <a:off x="4572000" y="1736623"/>
            <a:ext cx="321839" cy="321839"/>
          </a:xfrm>
          <a:prstGeom prst="rect">
            <a:avLst/>
          </a:prstGeom>
        </p:spPr>
      </p:pic>
      <p:pic>
        <p:nvPicPr>
          <p:cNvPr id="14" name="Image 13"/>
          <p:cNvPicPr>
            <a:picLocks noChangeAspect="1"/>
          </p:cNvPicPr>
          <p:nvPr userDrawn="1"/>
        </p:nvPicPr>
        <p:blipFill>
          <a:blip r:embed="rId4"/>
          <a:stretch>
            <a:fillRect/>
          </a:stretch>
        </p:blipFill>
        <p:spPr>
          <a:xfrm>
            <a:off x="555625" y="1462042"/>
            <a:ext cx="283710" cy="283710"/>
          </a:xfrm>
          <a:prstGeom prst="rect">
            <a:avLst/>
          </a:prstGeom>
        </p:spPr>
      </p:pic>
      <p:sp>
        <p:nvSpPr>
          <p:cNvPr id="15" name="Espace réservé du contenu 2"/>
          <p:cNvSpPr>
            <a:spLocks noGrp="1"/>
          </p:cNvSpPr>
          <p:nvPr>
            <p:ph idx="13"/>
          </p:nvPr>
        </p:nvSpPr>
        <p:spPr>
          <a:xfrm>
            <a:off x="611560" y="2636912"/>
            <a:ext cx="8229600" cy="1080120"/>
          </a:xfrm>
        </p:spPr>
        <p:txBody>
          <a:bodyPr>
            <a:normAutofit/>
          </a:bodyPr>
          <a:lstStyle>
            <a:lvl1pPr marL="0" indent="0">
              <a:buNone/>
              <a:defRPr sz="12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fr-FR" smtClean="0"/>
              <a:t>Modifiez les styles du texte du masque</a:t>
            </a:r>
          </a:p>
        </p:txBody>
      </p:sp>
      <p:sp>
        <p:nvSpPr>
          <p:cNvPr id="16" name="Espace réservé du contenu 2"/>
          <p:cNvSpPr>
            <a:spLocks noGrp="1"/>
          </p:cNvSpPr>
          <p:nvPr>
            <p:ph idx="14"/>
          </p:nvPr>
        </p:nvSpPr>
        <p:spPr>
          <a:xfrm>
            <a:off x="709014" y="4018317"/>
            <a:ext cx="8229600" cy="1668006"/>
          </a:xfrm>
        </p:spPr>
        <p:txBody>
          <a:bodyPr>
            <a:normAutofit/>
          </a:bodyPr>
          <a:lstStyle>
            <a:lvl1pPr marL="342900" indent="-342900">
              <a:buFont typeface="Wingdings" panose="05000000000000000000" pitchFamily="2" charset="2"/>
              <a:buChar cha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a:xfrm>
            <a:off x="6614864" y="6376243"/>
            <a:ext cx="2133600" cy="365125"/>
          </a:xfrm>
        </p:spPr>
        <p:txBody>
          <a:bodyPr/>
          <a:lstStyle/>
          <a:p>
            <a:fld id="{59E75313-29C6-4464-B424-4CC456E52F45}" type="slidenum">
              <a:rPr lang="fr-FR" smtClean="0"/>
              <a:t>‹N°›</a:t>
            </a:fld>
            <a:endParaRPr lang="fr-FR"/>
          </a:p>
        </p:txBody>
      </p:sp>
    </p:spTree>
    <p:extLst>
      <p:ext uri="{BB962C8B-B14F-4D97-AF65-F5344CB8AC3E}">
        <p14:creationId xmlns:p14="http://schemas.microsoft.com/office/powerpoint/2010/main" val="37463305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userDrawn="1"/>
        </p:nvSpPr>
        <p:spPr>
          <a:xfrm>
            <a:off x="0" y="0"/>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1"/>
            <a:ext cx="368300" cy="441193"/>
          </a:xfrm>
          <a:prstGeom prst="rect">
            <a:avLst/>
          </a:prstGeom>
        </p:spPr>
      </p:pic>
      <p:sp>
        <p:nvSpPr>
          <p:cNvPr id="2" name="Titre 1"/>
          <p:cNvSpPr>
            <a:spLocks noGrp="1"/>
          </p:cNvSpPr>
          <p:nvPr>
            <p:ph type="title"/>
          </p:nvPr>
        </p:nvSpPr>
        <p:spPr>
          <a:xfrm>
            <a:off x="457200" y="14437"/>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normAutofit/>
          </a:bodyPr>
          <a:lstStyle>
            <a:lvl1pPr marL="342900" indent="-342900">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4" name="Espace réservé du contenu 3"/>
          <p:cNvSpPr>
            <a:spLocks noGrp="1"/>
          </p:cNvSpPr>
          <p:nvPr>
            <p:ph sz="half" idx="2"/>
          </p:nvPr>
        </p:nvSpPr>
        <p:spPr>
          <a:xfrm>
            <a:off x="4648200" y="1600200"/>
            <a:ext cx="4038600" cy="4525963"/>
          </a:xfrm>
        </p:spPr>
        <p:txBody>
          <a:bodyPr/>
          <a:lstStyle>
            <a:lvl1pPr marL="457200" indent="-457200">
              <a:buFont typeface="Wingdings" panose="05000000000000000000" pitchFamily="2" charset="2"/>
              <a:buChar char="§"/>
              <a:defRPr sz="1800"/>
            </a:lvl1pPr>
            <a:lvl2pPr>
              <a:defRPr sz="1600"/>
            </a:lvl2pPr>
            <a:lvl3pPr>
              <a:defRPr sz="1400"/>
            </a:lvl3pPr>
            <a:lvl4pPr>
              <a:defRPr sz="1200"/>
            </a:lvl4pPr>
            <a:lvl5pPr>
              <a:defRPr sz="14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6" name="Espace réservé du pied de page 5"/>
          <p:cNvSpPr>
            <a:spLocks noGrp="1"/>
          </p:cNvSpPr>
          <p:nvPr>
            <p:ph type="ftr" sz="quarter" idx="11"/>
          </p:nvPr>
        </p:nvSpPr>
        <p:spPr>
          <a:xfrm>
            <a:off x="596280" y="6356350"/>
            <a:ext cx="2895600" cy="365125"/>
          </a:xfrm>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E75313-29C6-4464-B424-4CC456E52F45}" type="slidenum">
              <a:rPr lang="fr-FR" smtClean="0"/>
              <a:t>‹N°›</a:t>
            </a:fld>
            <a:endParaRPr lang="fr-FR"/>
          </a:p>
        </p:txBody>
      </p:sp>
    </p:spTree>
    <p:extLst>
      <p:ext uri="{BB962C8B-B14F-4D97-AF65-F5344CB8AC3E}">
        <p14:creationId xmlns:p14="http://schemas.microsoft.com/office/powerpoint/2010/main" val="170312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userDrawn="1"/>
        </p:nvSpPr>
        <p:spPr>
          <a:xfrm>
            <a:off x="0" y="0"/>
            <a:ext cx="9144000" cy="1134533"/>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0" y="6356350"/>
            <a:ext cx="9144000" cy="501650"/>
          </a:xfrm>
          <a:prstGeom prst="rect">
            <a:avLst/>
          </a:prstGeom>
          <a:solidFill>
            <a:srgbClr val="BFBFBF">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symbole-NEW_LOGO_BLEU.eps"/>
          <p:cNvPicPr>
            <a:picLocks noChangeAspect="1"/>
          </p:cNvPicPr>
          <p:nvPr userDrawn="1"/>
        </p:nvPicPr>
        <p:blipFill rotWithShape="1">
          <a:blip r:embed="rId2" cstate="print">
            <a:extLst>
              <a:ext uri="{28A0092B-C50C-407E-A947-70E740481C1C}">
                <a14:useLocalDpi xmlns:a14="http://schemas.microsoft.com/office/drawing/2010/main" val="0"/>
              </a:ext>
            </a:extLst>
          </a:blip>
          <a:srcRect t="8842" r="85139" b="66048"/>
          <a:stretch/>
        </p:blipFill>
        <p:spPr>
          <a:xfrm>
            <a:off x="187325" y="6369181"/>
            <a:ext cx="368300" cy="441193"/>
          </a:xfrm>
          <a:prstGeom prst="rect">
            <a:avLst/>
          </a:prstGeom>
        </p:spPr>
      </p:pic>
      <p:sp>
        <p:nvSpPr>
          <p:cNvPr id="2" name="Titre 1"/>
          <p:cNvSpPr>
            <a:spLocks noGrp="1"/>
          </p:cNvSpPr>
          <p:nvPr>
            <p:ph type="title"/>
          </p:nvPr>
        </p:nvSpPr>
        <p:spPr>
          <a:xfrm>
            <a:off x="457200" y="0"/>
            <a:ext cx="8229600" cy="1143000"/>
          </a:xfrm>
        </p:spPr>
        <p:txBody>
          <a:bodyPr>
            <a:normAutofit/>
          </a:bodyPr>
          <a:lstStyle>
            <a:lvl1pPr algn="l">
              <a:defRPr sz="1800">
                <a:latin typeface="Arial" panose="020B0604020202020204" pitchFamily="34" charset="0"/>
                <a:cs typeface="Arial" panose="020B0604020202020204" pitchFamily="34" charset="0"/>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marL="285750" indent="-285750">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marL="285750" indent="-285750">
              <a:buFont typeface="Wingdings" panose="05000000000000000000" pitchFamily="2" charset="2"/>
              <a:buChar cha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pied de page 7"/>
          <p:cNvSpPr>
            <a:spLocks noGrp="1"/>
          </p:cNvSpPr>
          <p:nvPr>
            <p:ph type="ftr" sz="quarter" idx="11"/>
          </p:nvPr>
        </p:nvSpPr>
        <p:spPr>
          <a:xfrm>
            <a:off x="539552" y="6356350"/>
            <a:ext cx="2895600" cy="365125"/>
          </a:xfrm>
        </p:spPr>
        <p:txBody>
          <a:bodyPr/>
          <a:lstStyle/>
          <a:p>
            <a:endParaRPr lang="fr-FR" dirty="0"/>
          </a:p>
        </p:txBody>
      </p:sp>
      <p:sp>
        <p:nvSpPr>
          <p:cNvPr id="9" name="Espace réservé du numéro de diapositive 8"/>
          <p:cNvSpPr>
            <a:spLocks noGrp="1"/>
          </p:cNvSpPr>
          <p:nvPr>
            <p:ph type="sldNum" sz="quarter" idx="12"/>
          </p:nvPr>
        </p:nvSpPr>
        <p:spPr/>
        <p:txBody>
          <a:bodyPr/>
          <a:lstStyle/>
          <a:p>
            <a:fld id="{59E75313-29C6-4464-B424-4CC456E52F45}" type="slidenum">
              <a:rPr lang="fr-FR" smtClean="0"/>
              <a:t>‹N°›</a:t>
            </a:fld>
            <a:endParaRPr lang="fr-FR"/>
          </a:p>
        </p:txBody>
      </p:sp>
    </p:spTree>
    <p:extLst>
      <p:ext uri="{BB962C8B-B14F-4D97-AF65-F5344CB8AC3E}">
        <p14:creationId xmlns:p14="http://schemas.microsoft.com/office/powerpoint/2010/main" val="393055484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MASQUE EFL">
    <p:spTree>
      <p:nvGrpSpPr>
        <p:cNvPr id="1" name=""/>
        <p:cNvGrpSpPr/>
        <p:nvPr/>
      </p:nvGrpSpPr>
      <p:grpSpPr>
        <a:xfrm>
          <a:off x="0" y="0"/>
          <a:ext cx="0" cy="0"/>
          <a:chOff x="0" y="0"/>
          <a:chExt cx="0" cy="0"/>
        </a:xfrm>
      </p:grpSpPr>
      <p:sp>
        <p:nvSpPr>
          <p:cNvPr id="7" name="Rectangle 6"/>
          <p:cNvSpPr/>
          <p:nvPr userDrawn="1"/>
        </p:nvSpPr>
        <p:spPr>
          <a:xfrm>
            <a:off x="17" y="5"/>
            <a:ext cx="9143999" cy="6857999"/>
          </a:xfrm>
          <a:prstGeom prst="rect">
            <a:avLst/>
          </a:prstGeom>
          <a:solidFill>
            <a:schemeClr val="bg1">
              <a:lumMod val="50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pic>
        <p:nvPicPr>
          <p:cNvPr id="9" name="Image 8" descr="FOND.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780567" y="990898"/>
            <a:ext cx="4424045" cy="4026872"/>
          </a:xfrm>
          <a:prstGeom prst="rect">
            <a:avLst/>
          </a:prstGeom>
        </p:spPr>
      </p:pic>
      <p:sp>
        <p:nvSpPr>
          <p:cNvPr id="2" name="Titre 1"/>
          <p:cNvSpPr>
            <a:spLocks noGrp="1"/>
          </p:cNvSpPr>
          <p:nvPr>
            <p:ph type="ctrTitle"/>
          </p:nvPr>
        </p:nvSpPr>
        <p:spPr>
          <a:xfrm>
            <a:off x="755576" y="1268777"/>
            <a:ext cx="7772400" cy="1470025"/>
          </a:xfrm>
        </p:spPr>
        <p:txBody>
          <a:bodyPr>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780550" y="3117540"/>
            <a:ext cx="6400800" cy="622920"/>
          </a:xfr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5831" indent="0" algn="ctr">
              <a:buNone/>
              <a:defRPr>
                <a:solidFill>
                  <a:schemeClr val="tx1">
                    <a:tint val="75000"/>
                  </a:schemeClr>
                </a:solidFill>
              </a:defRPr>
            </a:lvl2pPr>
            <a:lvl3pPr marL="911661" indent="0" algn="ctr">
              <a:buNone/>
              <a:defRPr>
                <a:solidFill>
                  <a:schemeClr val="tx1">
                    <a:tint val="75000"/>
                  </a:schemeClr>
                </a:solidFill>
              </a:defRPr>
            </a:lvl3pPr>
            <a:lvl4pPr marL="1367493" indent="0" algn="ctr">
              <a:buNone/>
              <a:defRPr>
                <a:solidFill>
                  <a:schemeClr val="tx1">
                    <a:tint val="75000"/>
                  </a:schemeClr>
                </a:solidFill>
              </a:defRPr>
            </a:lvl4pPr>
            <a:lvl5pPr marL="1823323" indent="0" algn="ctr">
              <a:buNone/>
              <a:defRPr>
                <a:solidFill>
                  <a:schemeClr val="tx1">
                    <a:tint val="75000"/>
                  </a:schemeClr>
                </a:solidFill>
              </a:defRPr>
            </a:lvl5pPr>
            <a:lvl6pPr marL="2279151" indent="0" algn="ctr">
              <a:buNone/>
              <a:defRPr>
                <a:solidFill>
                  <a:schemeClr val="tx1">
                    <a:tint val="75000"/>
                  </a:schemeClr>
                </a:solidFill>
              </a:defRPr>
            </a:lvl6pPr>
            <a:lvl7pPr marL="2734984" indent="0" algn="ctr">
              <a:buNone/>
              <a:defRPr>
                <a:solidFill>
                  <a:schemeClr val="tx1">
                    <a:tint val="75000"/>
                  </a:schemeClr>
                </a:solidFill>
              </a:defRPr>
            </a:lvl7pPr>
            <a:lvl8pPr marL="3190814" indent="0" algn="ctr">
              <a:buNone/>
              <a:defRPr>
                <a:solidFill>
                  <a:schemeClr val="tx1">
                    <a:tint val="75000"/>
                  </a:schemeClr>
                </a:solidFill>
              </a:defRPr>
            </a:lvl8pPr>
            <a:lvl9pPr marL="3646642" indent="0" algn="ctr">
              <a:buNone/>
              <a:defRPr>
                <a:solidFill>
                  <a:schemeClr val="tx1">
                    <a:tint val="75000"/>
                  </a:schemeClr>
                </a:solidFill>
              </a:defRPr>
            </a:lvl9pPr>
          </a:lstStyle>
          <a:p>
            <a:r>
              <a:rPr lang="fr-FR" dirty="0" smtClean="0"/>
              <a:t>Modifiez le style des sous-titres du masque</a:t>
            </a:r>
            <a:endParaRPr lang="fr-FR" dirty="0"/>
          </a:p>
        </p:txBody>
      </p:sp>
      <p:sp>
        <p:nvSpPr>
          <p:cNvPr id="5" name="Espace réservé du pied de page 4"/>
          <p:cNvSpPr>
            <a:spLocks noGrp="1"/>
          </p:cNvSpPr>
          <p:nvPr>
            <p:ph type="ftr" sz="quarter" idx="11"/>
          </p:nvPr>
        </p:nvSpPr>
        <p:spPr>
          <a:xfrm>
            <a:off x="3124203" y="5661265"/>
            <a:ext cx="2895600" cy="1060227"/>
          </a:xfrm>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9E75313-29C6-4464-B424-4CC456E52F45}" type="slidenum">
              <a:rPr lang="fr-FR" smtClean="0">
                <a:solidFill>
                  <a:prstClr val="black">
                    <a:tint val="75000"/>
                  </a:prstClr>
                </a:solidFill>
              </a:rPr>
              <a:pPr/>
              <a:t>‹N°›</a:t>
            </a:fld>
            <a:endParaRPr lang="fr-FR">
              <a:solidFill>
                <a:prstClr val="black">
                  <a:tint val="75000"/>
                </a:prstClr>
              </a:solidFill>
            </a:endParaRPr>
          </a:p>
        </p:txBody>
      </p:sp>
      <p:pic>
        <p:nvPicPr>
          <p:cNvPr id="10" name="Image 9" descr="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r="54555" b="45283"/>
          <a:stretch/>
        </p:blipFill>
        <p:spPr>
          <a:xfrm>
            <a:off x="3688080" y="5466080"/>
            <a:ext cx="1516515" cy="1070774"/>
          </a:xfrm>
          <a:prstGeom prst="rect">
            <a:avLst/>
          </a:prstGeom>
        </p:spPr>
      </p:pic>
      <p:sp>
        <p:nvSpPr>
          <p:cNvPr id="11" name="Espace réservé de la date 3"/>
          <p:cNvSpPr>
            <a:spLocks noGrp="1"/>
          </p:cNvSpPr>
          <p:nvPr>
            <p:ph type="dt" sz="half" idx="10"/>
          </p:nvPr>
        </p:nvSpPr>
        <p:spPr>
          <a:xfrm>
            <a:off x="457201" y="6356367"/>
            <a:ext cx="2133600" cy="365125"/>
          </a:xfrm>
          <a:prstGeom prst="rect">
            <a:avLst/>
          </a:prstGeom>
        </p:spPr>
        <p:txBody>
          <a:bodyPr lIns="91168" tIns="45584" rIns="91168" bIns="45584"/>
          <a:lstStyle>
            <a:lvl1pPr>
              <a:defRPr sz="1100">
                <a:solidFill>
                  <a:schemeClr val="bg1">
                    <a:lumMod val="50000"/>
                  </a:schemeClr>
                </a:solidFill>
                <a:latin typeface="Arial" panose="020B0604020202020204" pitchFamily="34" charset="0"/>
                <a:cs typeface="Arial" panose="020B0604020202020204" pitchFamily="34" charset="0"/>
              </a:defRPr>
            </a:lvl1pPr>
          </a:lstStyle>
          <a:p>
            <a:pPr defTabSz="911661"/>
            <a:r>
              <a:rPr lang="fr-FR" smtClean="0">
                <a:solidFill>
                  <a:prstClr val="white">
                    <a:lumMod val="50000"/>
                  </a:prstClr>
                </a:solidFill>
              </a:rPr>
              <a:t>28/07/2014</a:t>
            </a:r>
            <a:endParaRPr lang="fr-FR" dirty="0">
              <a:solidFill>
                <a:prstClr val="white">
                  <a:lumMod val="50000"/>
                </a:prstClr>
              </a:solidFill>
            </a:endParaRPr>
          </a:p>
        </p:txBody>
      </p:sp>
    </p:spTree>
    <p:extLst>
      <p:ext uri="{BB962C8B-B14F-4D97-AF65-F5344CB8AC3E}">
        <p14:creationId xmlns:p14="http://schemas.microsoft.com/office/powerpoint/2010/main" val="286170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descr="FOND.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1092558" y="2713941"/>
            <a:ext cx="8051442" cy="2706308"/>
          </a:xfrm>
          <a:prstGeom prst="rect">
            <a:avLst/>
          </a:prstGeom>
        </p:spPr>
      </p:pic>
      <p:sp>
        <p:nvSpPr>
          <p:cNvPr id="6" name="Rectangle 5"/>
          <p:cNvSpPr/>
          <p:nvPr userDrawn="1"/>
        </p:nvSpPr>
        <p:spPr>
          <a:xfrm>
            <a:off x="-5698" y="714965"/>
            <a:ext cx="4211955" cy="984885"/>
          </a:xfrm>
          <a:prstGeom prst="rect">
            <a:avLst/>
          </a:prstGeom>
          <a:solidFill>
            <a:srgbClr val="2F9CCD">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lIns="91168" tIns="45584" rIns="91168" bIns="45584" rtlCol="0" anchor="ctr"/>
          <a:lstStyle/>
          <a:p>
            <a:pPr algn="ctr" defTabSz="911661"/>
            <a:endParaRPr lang="fr-FR">
              <a:solidFill>
                <a:prstClr val="white"/>
              </a:solidFill>
            </a:endParaRPr>
          </a:p>
        </p:txBody>
      </p:sp>
      <p:sp>
        <p:nvSpPr>
          <p:cNvPr id="2" name="Titre 1"/>
          <p:cNvSpPr>
            <a:spLocks noGrp="1"/>
          </p:cNvSpPr>
          <p:nvPr>
            <p:ph type="title"/>
          </p:nvPr>
        </p:nvSpPr>
        <p:spPr>
          <a:xfrm>
            <a:off x="827584" y="557809"/>
            <a:ext cx="7144856" cy="1143000"/>
          </a:xfrm>
        </p:spPr>
        <p:txBody>
          <a:bodyPr>
            <a:normAutofit/>
          </a:bodyPr>
          <a:lstStyle>
            <a:lvl1pPr algn="l">
              <a:defRPr sz="3600" cap="all" baseline="0">
                <a:solidFill>
                  <a:schemeClr val="bg1"/>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pic>
        <p:nvPicPr>
          <p:cNvPr id="10" name="Image 9" descr="symbole-NEW_LOGO_BLEU.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8842" r="85139" b="66048"/>
          <a:stretch/>
        </p:blipFill>
        <p:spPr>
          <a:xfrm>
            <a:off x="243260" y="6228167"/>
            <a:ext cx="368300" cy="441193"/>
          </a:xfrm>
          <a:prstGeom prst="rect">
            <a:avLst/>
          </a:prstGeom>
        </p:spPr>
      </p:pic>
      <p:sp>
        <p:nvSpPr>
          <p:cNvPr id="9" name="Espace réservé du contenu 2"/>
          <p:cNvSpPr>
            <a:spLocks noGrp="1"/>
          </p:cNvSpPr>
          <p:nvPr>
            <p:ph sz="half" idx="1"/>
          </p:nvPr>
        </p:nvSpPr>
        <p:spPr>
          <a:xfrm>
            <a:off x="1095516" y="2713958"/>
            <a:ext cx="3692508" cy="3163331"/>
          </a:xfrm>
        </p:spPr>
        <p:txBody>
          <a:bodyPr>
            <a:normAutofit/>
          </a:bodyPr>
          <a:lstStyle>
            <a:lvl1pPr marL="455831" indent="-455831">
              <a:buFont typeface="+mj-lt"/>
              <a:buAutoNum type="arabicPeriod"/>
              <a:defRPr sz="2000" cap="all" baseline="0">
                <a:solidFill>
                  <a:schemeClr val="bg1"/>
                </a:solidFill>
                <a:latin typeface="Arial" panose="020B0604020202020204" pitchFamily="34" charset="0"/>
                <a:cs typeface="Arial" panose="020B0604020202020204" pitchFamily="34" charset="0"/>
              </a:defRPr>
            </a:lvl1pPr>
            <a:lvl2pPr marL="797704" indent="-341871">
              <a:buFont typeface="+mj-lt"/>
              <a:buAutoNum type="alphaLcParenR"/>
              <a:defRPr sz="1800">
                <a:solidFill>
                  <a:schemeClr val="bg1"/>
                </a:solidFill>
                <a:latin typeface="Arial" panose="020B0604020202020204" pitchFamily="34" charset="0"/>
                <a:cs typeface="Arial" panose="020B0604020202020204" pitchFamily="34" charset="0"/>
              </a:defRPr>
            </a:lvl2pPr>
            <a:lvl3pPr marL="1253536" indent="-341871">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09366" indent="-341871">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contenu 3"/>
          <p:cNvSpPr>
            <a:spLocks noGrp="1"/>
          </p:cNvSpPr>
          <p:nvPr>
            <p:ph sz="half" idx="2"/>
          </p:nvPr>
        </p:nvSpPr>
        <p:spPr>
          <a:xfrm>
            <a:off x="5286517" y="2713958"/>
            <a:ext cx="3692508" cy="3163331"/>
          </a:xfrm>
        </p:spPr>
        <p:txBody>
          <a:bodyPr>
            <a:normAutofit/>
          </a:bodyPr>
          <a:lstStyle>
            <a:lvl1pPr marL="455831" indent="-455831">
              <a:buFont typeface="+mj-lt"/>
              <a:buAutoNum type="arabicPeriod"/>
              <a:defRPr sz="2000" cap="all" baseline="0">
                <a:solidFill>
                  <a:schemeClr val="bg1"/>
                </a:solidFill>
                <a:latin typeface="Arial" panose="020B0604020202020204" pitchFamily="34" charset="0"/>
                <a:cs typeface="Arial" panose="020B0604020202020204" pitchFamily="34" charset="0"/>
              </a:defRPr>
            </a:lvl1pPr>
            <a:lvl2pPr marL="797704" indent="-341871">
              <a:buFont typeface="+mj-lt"/>
              <a:buAutoNum type="alphaLcParenR"/>
              <a:defRPr sz="1800">
                <a:solidFill>
                  <a:schemeClr val="bg1"/>
                </a:solidFill>
                <a:latin typeface="Arial" panose="020B0604020202020204" pitchFamily="34" charset="0"/>
                <a:cs typeface="Arial" panose="020B0604020202020204" pitchFamily="34" charset="0"/>
              </a:defRPr>
            </a:lvl2pPr>
            <a:lvl3pPr marL="1253536" indent="-341871">
              <a:buFont typeface="+mj-lt"/>
              <a:buAutoNum type="alphaLcParenR" startAt="2"/>
              <a:defRPr sz="1600">
                <a:solidFill>
                  <a:schemeClr val="bg1"/>
                </a:solidFill>
                <a:latin typeface="Arial" panose="020B0604020202020204" pitchFamily="34" charset="0"/>
                <a:cs typeface="Arial" panose="020B0604020202020204" pitchFamily="34" charset="0"/>
              </a:defRPr>
            </a:lvl3pPr>
            <a:lvl4pPr marL="1709366" indent="-341871">
              <a:buFont typeface="+mj-lt"/>
              <a:buAutoNum type="alphaLcParenR" startAt="3"/>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numéro de diapositive 5"/>
          <p:cNvSpPr>
            <a:spLocks noGrp="1"/>
          </p:cNvSpPr>
          <p:nvPr>
            <p:ph type="sldNum" sz="quarter" idx="12"/>
          </p:nvPr>
        </p:nvSpPr>
        <p:spPr>
          <a:xfrm>
            <a:off x="6553200" y="6356367"/>
            <a:ext cx="2133600" cy="365125"/>
          </a:xfrm>
        </p:spPr>
        <p:txBody>
          <a:bodyPr/>
          <a:lstStyle/>
          <a:p>
            <a:fld id="{A8206F09-1CCA-4A7F-8E8B-F06F2B4778FA}"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84862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24B30-C831-4F35-A386-67B1A2809ACB}" type="slidenum">
              <a:rPr lang="fr-FR" smtClean="0"/>
              <a:t>‹N°›</a:t>
            </a:fld>
            <a:endParaRPr lang="fr-FR" dirty="0"/>
          </a:p>
        </p:txBody>
      </p:sp>
    </p:spTree>
    <p:extLst>
      <p:ext uri="{BB962C8B-B14F-4D97-AF65-F5344CB8AC3E}">
        <p14:creationId xmlns:p14="http://schemas.microsoft.com/office/powerpoint/2010/main" val="30197378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0" r:id="rId4"/>
    <p:sldLayoutId id="2147483661" r:id="rId5"/>
    <p:sldLayoutId id="2147483652" r:id="rId6"/>
    <p:sldLayoutId id="2147483653"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168" tIns="45584" rIns="91168" bIns="45584"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168" tIns="45584" rIns="91168" bIns="45584"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3"/>
          </p:nvPr>
        </p:nvSpPr>
        <p:spPr>
          <a:xfrm>
            <a:off x="3124203" y="6356367"/>
            <a:ext cx="2895600" cy="365125"/>
          </a:xfrm>
          <a:prstGeom prst="rect">
            <a:avLst/>
          </a:prstGeom>
        </p:spPr>
        <p:txBody>
          <a:bodyPr vert="horz" lIns="91168" tIns="45584" rIns="91168" bIns="45584" rtlCol="0" anchor="ctr"/>
          <a:lstStyle>
            <a:lvl1pPr algn="ctr">
              <a:defRPr sz="1200">
                <a:solidFill>
                  <a:schemeClr val="tx1">
                    <a:tint val="75000"/>
                  </a:schemeClr>
                </a:solidFill>
              </a:defRPr>
            </a:lvl1pPr>
          </a:lstStyle>
          <a:p>
            <a:pPr defTabSz="911661"/>
            <a:endParaRPr lang="fr-FR">
              <a:solidFill>
                <a:prstClr val="black">
                  <a:tint val="75000"/>
                </a:prstClr>
              </a:solidFill>
              <a:cs typeface="Arial" charset="0"/>
            </a:endParaRPr>
          </a:p>
        </p:txBody>
      </p:sp>
      <p:sp>
        <p:nvSpPr>
          <p:cNvPr id="6" name="Espace réservé du numéro de diapositive 5"/>
          <p:cNvSpPr>
            <a:spLocks noGrp="1"/>
          </p:cNvSpPr>
          <p:nvPr>
            <p:ph type="sldNum" sz="quarter" idx="4"/>
          </p:nvPr>
        </p:nvSpPr>
        <p:spPr>
          <a:xfrm>
            <a:off x="6553200" y="6356367"/>
            <a:ext cx="2133600" cy="365125"/>
          </a:xfrm>
          <a:prstGeom prst="rect">
            <a:avLst/>
          </a:prstGeom>
        </p:spPr>
        <p:txBody>
          <a:bodyPr vert="horz" lIns="91168" tIns="45584" rIns="91168" bIns="45584" rtlCol="0" anchor="ctr"/>
          <a:lstStyle>
            <a:lvl1pPr algn="r">
              <a:defRPr sz="1200">
                <a:solidFill>
                  <a:schemeClr val="tx1">
                    <a:tint val="75000"/>
                  </a:schemeClr>
                </a:solidFill>
              </a:defRPr>
            </a:lvl1pPr>
          </a:lstStyle>
          <a:p>
            <a:pPr defTabSz="911661"/>
            <a:fld id="{6C824B30-C831-4F35-A386-67B1A2809ACB}" type="slidenum">
              <a:rPr lang="fr-FR" smtClean="0">
                <a:solidFill>
                  <a:prstClr val="black">
                    <a:tint val="75000"/>
                  </a:prstClr>
                </a:solidFill>
                <a:cs typeface="Arial" charset="0"/>
              </a:rPr>
              <a:pPr defTabSz="911661"/>
              <a:t>‹N°›</a:t>
            </a:fld>
            <a:endParaRPr lang="fr-FR" dirty="0">
              <a:solidFill>
                <a:prstClr val="black">
                  <a:tint val="75000"/>
                </a:prstClr>
              </a:solidFill>
              <a:cs typeface="Arial" charset="0"/>
            </a:endParaRPr>
          </a:p>
        </p:txBody>
      </p:sp>
    </p:spTree>
    <p:extLst>
      <p:ext uri="{BB962C8B-B14F-4D97-AF65-F5344CB8AC3E}">
        <p14:creationId xmlns:p14="http://schemas.microsoft.com/office/powerpoint/2010/main" val="21913236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p:txStyles>
    <p:titleStyle>
      <a:lvl1pPr algn="ctr" defTabSz="911661" rtl="0" eaLnBrk="1" latinLnBrk="0" hangingPunct="1">
        <a:spcBef>
          <a:spcPct val="0"/>
        </a:spcBef>
        <a:buNone/>
        <a:defRPr sz="4400" kern="1200">
          <a:solidFill>
            <a:schemeClr val="tx1"/>
          </a:solidFill>
          <a:latin typeface="+mj-lt"/>
          <a:ea typeface="+mj-ea"/>
          <a:cs typeface="+mj-cs"/>
        </a:defRPr>
      </a:lvl1pPr>
    </p:titleStyle>
    <p:bodyStyle>
      <a:lvl1pPr marL="341871" indent="-341871" algn="l" defTabSz="91166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724" indent="-284899" algn="l" defTabSz="91166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9577" indent="-227915" algn="l" defTabSz="91166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5407"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1240"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7068"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2898"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8730"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4560" indent="-227915" algn="l" defTabSz="91166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1661" rtl="0" eaLnBrk="1" latinLnBrk="0" hangingPunct="1">
        <a:defRPr sz="1800" kern="1200">
          <a:solidFill>
            <a:schemeClr val="tx1"/>
          </a:solidFill>
          <a:latin typeface="+mn-lt"/>
          <a:ea typeface="+mn-ea"/>
          <a:cs typeface="+mn-cs"/>
        </a:defRPr>
      </a:lvl1pPr>
      <a:lvl2pPr marL="455831" algn="l" defTabSz="911661" rtl="0" eaLnBrk="1" latinLnBrk="0" hangingPunct="1">
        <a:defRPr sz="1800" kern="1200">
          <a:solidFill>
            <a:schemeClr val="tx1"/>
          </a:solidFill>
          <a:latin typeface="+mn-lt"/>
          <a:ea typeface="+mn-ea"/>
          <a:cs typeface="+mn-cs"/>
        </a:defRPr>
      </a:lvl2pPr>
      <a:lvl3pPr marL="911661" algn="l" defTabSz="911661" rtl="0" eaLnBrk="1" latinLnBrk="0" hangingPunct="1">
        <a:defRPr sz="1800" kern="1200">
          <a:solidFill>
            <a:schemeClr val="tx1"/>
          </a:solidFill>
          <a:latin typeface="+mn-lt"/>
          <a:ea typeface="+mn-ea"/>
          <a:cs typeface="+mn-cs"/>
        </a:defRPr>
      </a:lvl3pPr>
      <a:lvl4pPr marL="1367493" algn="l" defTabSz="911661" rtl="0" eaLnBrk="1" latinLnBrk="0" hangingPunct="1">
        <a:defRPr sz="1800" kern="1200">
          <a:solidFill>
            <a:schemeClr val="tx1"/>
          </a:solidFill>
          <a:latin typeface="+mn-lt"/>
          <a:ea typeface="+mn-ea"/>
          <a:cs typeface="+mn-cs"/>
        </a:defRPr>
      </a:lvl4pPr>
      <a:lvl5pPr marL="1823323" algn="l" defTabSz="911661" rtl="0" eaLnBrk="1" latinLnBrk="0" hangingPunct="1">
        <a:defRPr sz="1800" kern="1200">
          <a:solidFill>
            <a:schemeClr val="tx1"/>
          </a:solidFill>
          <a:latin typeface="+mn-lt"/>
          <a:ea typeface="+mn-ea"/>
          <a:cs typeface="+mn-cs"/>
        </a:defRPr>
      </a:lvl5pPr>
      <a:lvl6pPr marL="2279151" algn="l" defTabSz="911661" rtl="0" eaLnBrk="1" latinLnBrk="0" hangingPunct="1">
        <a:defRPr sz="1800" kern="1200">
          <a:solidFill>
            <a:schemeClr val="tx1"/>
          </a:solidFill>
          <a:latin typeface="+mn-lt"/>
          <a:ea typeface="+mn-ea"/>
          <a:cs typeface="+mn-cs"/>
        </a:defRPr>
      </a:lvl6pPr>
      <a:lvl7pPr marL="2734984" algn="l" defTabSz="911661" rtl="0" eaLnBrk="1" latinLnBrk="0" hangingPunct="1">
        <a:defRPr sz="1800" kern="1200">
          <a:solidFill>
            <a:schemeClr val="tx1"/>
          </a:solidFill>
          <a:latin typeface="+mn-lt"/>
          <a:ea typeface="+mn-ea"/>
          <a:cs typeface="+mn-cs"/>
        </a:defRPr>
      </a:lvl7pPr>
      <a:lvl8pPr marL="3190814" algn="l" defTabSz="911661" rtl="0" eaLnBrk="1" latinLnBrk="0" hangingPunct="1">
        <a:defRPr sz="1800" kern="1200">
          <a:solidFill>
            <a:schemeClr val="tx1"/>
          </a:solidFill>
          <a:latin typeface="+mn-lt"/>
          <a:ea typeface="+mn-ea"/>
          <a:cs typeface="+mn-cs"/>
        </a:defRPr>
      </a:lvl8pPr>
      <a:lvl9pPr marL="3646642" algn="l" defTabSz="9116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Travaux Parlementaires	</a:t>
            </a:r>
            <a:endParaRPr lang="fr-FR" dirty="0"/>
          </a:p>
        </p:txBody>
      </p:sp>
      <p:sp>
        <p:nvSpPr>
          <p:cNvPr id="3" name="Sous-titre 2"/>
          <p:cNvSpPr>
            <a:spLocks noGrp="1"/>
          </p:cNvSpPr>
          <p:nvPr>
            <p:ph type="subTitle" idx="1"/>
          </p:nvPr>
        </p:nvSpPr>
        <p:spPr/>
        <p:txBody>
          <a:bodyPr>
            <a:noAutofit/>
          </a:bodyPr>
          <a:lstStyle/>
          <a:p>
            <a:r>
              <a:rPr lang="fr-FR" sz="4000" dirty="0" smtClean="0"/>
              <a:t>Guide d’utilisation</a:t>
            </a:r>
            <a:endParaRPr lang="fr-FR" sz="4000" dirty="0"/>
          </a:p>
        </p:txBody>
      </p:sp>
      <p:sp>
        <p:nvSpPr>
          <p:cNvPr id="4" name="Espace réservé de la date 3"/>
          <p:cNvSpPr>
            <a:spLocks noGrp="1"/>
          </p:cNvSpPr>
          <p:nvPr>
            <p:ph type="dt" sz="half" idx="10"/>
          </p:nvPr>
        </p:nvSpPr>
        <p:spPr/>
        <p:txBody>
          <a:bodyPr/>
          <a:lstStyle/>
          <a:p>
            <a:r>
              <a:rPr lang="fr-FR" dirty="0" smtClean="0"/>
              <a:t>28/07/2014</a:t>
            </a:r>
            <a:endParaRPr lang="fr-FR" dirty="0"/>
          </a:p>
        </p:txBody>
      </p:sp>
      <p:sp>
        <p:nvSpPr>
          <p:cNvPr id="5" name="Espace réservé du numéro de diapositive 4"/>
          <p:cNvSpPr>
            <a:spLocks noGrp="1"/>
          </p:cNvSpPr>
          <p:nvPr>
            <p:ph type="sldNum" sz="quarter" idx="12"/>
          </p:nvPr>
        </p:nvSpPr>
        <p:spPr/>
        <p:txBody>
          <a:bodyPr/>
          <a:lstStyle/>
          <a:p>
            <a:fld id="{59E75313-29C6-4464-B424-4CC456E52F45}" type="slidenum">
              <a:rPr lang="fr-FR" smtClean="0"/>
              <a:t>1</a:t>
            </a:fld>
            <a:endParaRPr lang="fr-FR"/>
          </a:p>
        </p:txBody>
      </p:sp>
    </p:spTree>
    <p:extLst>
      <p:ext uri="{BB962C8B-B14F-4D97-AF65-F5344CB8AC3E}">
        <p14:creationId xmlns:p14="http://schemas.microsoft.com/office/powerpoint/2010/main" val="58108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403381" y="556807"/>
            <a:ext cx="6667270" cy="728932"/>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La version intégrale</a:t>
            </a:r>
            <a:endParaRPr lang="fr-FR" sz="1100" dirty="0" smtClean="0">
              <a:solidFill>
                <a:srgbClr val="333399"/>
              </a:solidFill>
            </a:endParaRPr>
          </a:p>
          <a:p>
            <a:pPr defTabSz="799063" eaLnBrk="1" fontAlgn="base" hangingPunct="1">
              <a:spcBef>
                <a:spcPct val="0"/>
              </a:spcBef>
              <a:spcAft>
                <a:spcPct val="0"/>
              </a:spcAft>
              <a:defRPr/>
            </a:pPr>
            <a:endParaRPr lang="fr-FR" sz="800" dirty="0" smtClean="0">
              <a:solidFill>
                <a:srgbClr val="333399"/>
              </a:solidFill>
            </a:endParaRPr>
          </a:p>
          <a:p>
            <a:pPr defTabSz="799063" eaLnBrk="1" fontAlgn="base" hangingPunct="1">
              <a:spcBef>
                <a:spcPct val="0"/>
              </a:spcBef>
              <a:spcAft>
                <a:spcPct val="0"/>
              </a:spcAft>
              <a:defRPr/>
            </a:pPr>
            <a:r>
              <a:rPr lang="fr-FR" sz="1100" dirty="0" smtClean="0">
                <a:solidFill>
                  <a:srgbClr val="002060"/>
                </a:solidFill>
              </a:rPr>
              <a:t>Elle donne accès à l’intégralité des documents produits par l’Assemblée nationale, le Sénat, une commission paritaire mixte, le Conseil constitutionnel dans le cadre d’un projet ou d’une proposition de loi. </a:t>
            </a:r>
          </a:p>
        </p:txBody>
      </p:sp>
      <p:sp>
        <p:nvSpPr>
          <p:cNvPr id="12"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Naviguer dans les dossiers</a:t>
            </a:r>
            <a:endParaRPr lang="fr-FR" sz="1700" kern="0" dirty="0">
              <a:solidFill>
                <a:srgbClr val="002060"/>
              </a:solidFill>
              <a:latin typeface="Arial"/>
              <a:cs typeface="Aria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219" y="1268524"/>
            <a:ext cx="3491525" cy="50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715" y="1256573"/>
            <a:ext cx="3479779" cy="507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425297" y="1605511"/>
            <a:ext cx="1786187" cy="1785104"/>
          </a:xfrm>
          <a:prstGeom prst="rect">
            <a:avLst/>
          </a:prstGeom>
          <a:noFill/>
        </p:spPr>
        <p:txBody>
          <a:bodyPr wrap="square" rtlCol="0">
            <a:spAutoFit/>
          </a:bodyPr>
          <a:lstStyle/>
          <a:p>
            <a:pPr lvl="0" defTabSz="799063" fontAlgn="base">
              <a:spcBef>
                <a:spcPct val="0"/>
              </a:spcBef>
              <a:spcAft>
                <a:spcPct val="0"/>
              </a:spcAft>
              <a:defRPr/>
            </a:pPr>
            <a:r>
              <a:rPr lang="fr-FR" sz="1100" dirty="0">
                <a:solidFill>
                  <a:srgbClr val="002060"/>
                </a:solidFill>
              </a:rPr>
              <a:t>Ces documents sont </a:t>
            </a:r>
            <a:r>
              <a:rPr lang="fr-FR" sz="1100" dirty="0" smtClean="0">
                <a:solidFill>
                  <a:srgbClr val="002060"/>
                </a:solidFill>
              </a:rPr>
              <a:t>:</a:t>
            </a:r>
          </a:p>
          <a:p>
            <a:pPr lvl="0" defTabSz="799063" fontAlgn="base">
              <a:spcBef>
                <a:spcPct val="0"/>
              </a:spcBef>
              <a:spcAft>
                <a:spcPct val="0"/>
              </a:spcAft>
              <a:defRPr/>
            </a:pPr>
            <a:endParaRPr lang="fr-FR" sz="1100" dirty="0">
              <a:solidFill>
                <a:srgbClr val="002060"/>
              </a:solidFill>
            </a:endParaRPr>
          </a:p>
          <a:p>
            <a:pPr marL="171450" lvl="0" indent="-171450" defTabSz="799063" fontAlgn="base">
              <a:spcBef>
                <a:spcPct val="0"/>
              </a:spcBef>
              <a:spcAft>
                <a:spcPct val="0"/>
              </a:spcAft>
              <a:buFont typeface="Arial" panose="020B0604020202020204" pitchFamily="34" charset="0"/>
              <a:buChar char="•"/>
              <a:defRPr/>
            </a:pPr>
            <a:r>
              <a:rPr lang="fr-FR" sz="1100" dirty="0">
                <a:solidFill>
                  <a:srgbClr val="002060"/>
                </a:solidFill>
              </a:rPr>
              <a:t>injectés dès leur mise en ligne sur les sites </a:t>
            </a:r>
            <a:r>
              <a:rPr lang="fr-FR" sz="1100" dirty="0" smtClean="0">
                <a:solidFill>
                  <a:srgbClr val="002060"/>
                </a:solidFill>
              </a:rPr>
              <a:t>officiels</a:t>
            </a:r>
          </a:p>
          <a:p>
            <a:pPr marL="171450" lvl="0" indent="-171450" defTabSz="799063" fontAlgn="base">
              <a:spcBef>
                <a:spcPct val="0"/>
              </a:spcBef>
              <a:spcAft>
                <a:spcPct val="0"/>
              </a:spcAft>
              <a:buFont typeface="Arial" panose="020B0604020202020204" pitchFamily="34" charset="0"/>
              <a:buChar char="•"/>
              <a:defRPr/>
            </a:pPr>
            <a:endParaRPr lang="fr-FR" sz="1100" dirty="0">
              <a:solidFill>
                <a:srgbClr val="002060"/>
              </a:solidFill>
            </a:endParaRPr>
          </a:p>
          <a:p>
            <a:pPr marL="171450" lvl="0" indent="-171450" defTabSz="799063" fontAlgn="base">
              <a:spcBef>
                <a:spcPct val="0"/>
              </a:spcBef>
              <a:spcAft>
                <a:spcPct val="0"/>
              </a:spcAft>
              <a:buFont typeface="Arial" panose="020B0604020202020204" pitchFamily="34" charset="0"/>
              <a:buChar char="•"/>
              <a:defRPr/>
            </a:pPr>
            <a:r>
              <a:rPr lang="fr-FR" sz="1100" dirty="0">
                <a:solidFill>
                  <a:srgbClr val="002060"/>
                </a:solidFill>
              </a:rPr>
              <a:t>listés par ordre </a:t>
            </a:r>
            <a:r>
              <a:rPr lang="fr-FR" sz="1100" dirty="0" smtClean="0">
                <a:solidFill>
                  <a:srgbClr val="002060"/>
                </a:solidFill>
              </a:rPr>
              <a:t>chronologique</a:t>
            </a:r>
          </a:p>
          <a:p>
            <a:pPr marL="171450" lvl="0" indent="-171450" defTabSz="799063" fontAlgn="base">
              <a:spcBef>
                <a:spcPct val="0"/>
              </a:spcBef>
              <a:spcAft>
                <a:spcPct val="0"/>
              </a:spcAft>
              <a:buFont typeface="Arial" panose="020B0604020202020204" pitchFamily="34" charset="0"/>
              <a:buChar char="•"/>
              <a:defRPr/>
            </a:pPr>
            <a:endParaRPr lang="fr-FR" sz="1100" dirty="0">
              <a:solidFill>
                <a:srgbClr val="002060"/>
              </a:solidFill>
            </a:endParaRPr>
          </a:p>
          <a:p>
            <a:pPr marL="171450" lvl="0" indent="-171450" defTabSz="799063" fontAlgn="base">
              <a:spcBef>
                <a:spcPct val="0"/>
              </a:spcBef>
              <a:spcAft>
                <a:spcPct val="0"/>
              </a:spcAft>
              <a:buFont typeface="Arial" panose="020B0604020202020204" pitchFamily="34" charset="0"/>
              <a:buChar char="•"/>
              <a:defRPr/>
            </a:pPr>
            <a:r>
              <a:rPr lang="fr-FR" sz="1100" dirty="0">
                <a:solidFill>
                  <a:srgbClr val="002060"/>
                </a:solidFill>
              </a:rPr>
              <a:t>disponibles en formats html et/ou </a:t>
            </a:r>
            <a:r>
              <a:rPr lang="fr-FR" sz="1100" dirty="0" err="1">
                <a:solidFill>
                  <a:srgbClr val="002060"/>
                </a:solidFill>
              </a:rPr>
              <a:t>pdf</a:t>
            </a:r>
            <a:r>
              <a:rPr lang="fr-FR" sz="1100" dirty="0">
                <a:solidFill>
                  <a:srgbClr val="002060"/>
                </a:solidFill>
              </a:rPr>
              <a:t>.</a:t>
            </a:r>
            <a:endParaRPr lang="fr-FR" sz="1100" dirty="0">
              <a:solidFill>
                <a:srgbClr val="333399"/>
              </a:solidFill>
            </a:endParaRPr>
          </a:p>
        </p:txBody>
      </p:sp>
    </p:spTree>
    <p:extLst>
      <p:ext uri="{BB962C8B-B14F-4D97-AF65-F5344CB8AC3E}">
        <p14:creationId xmlns:p14="http://schemas.microsoft.com/office/powerpoint/2010/main" val="18312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796" y="-14064"/>
            <a:ext cx="8229600" cy="1143000"/>
          </a:xfrm>
        </p:spPr>
        <p:txBody>
          <a:bodyPr>
            <a:normAutofit/>
          </a:bodyPr>
          <a:lstStyle/>
          <a:p>
            <a:pPr defTabSz="1040598" eaLnBrk="0" fontAlgn="base" hangingPunct="0">
              <a:spcAft>
                <a:spcPct val="0"/>
              </a:spcAft>
            </a:pPr>
            <a:r>
              <a:rPr lang="fr-FR" b="1" kern="0" dirty="0">
                <a:solidFill>
                  <a:srgbClr val="002060"/>
                </a:solidFill>
                <a:latin typeface="Arial"/>
                <a:cs typeface="Arial"/>
              </a:rPr>
              <a:t>Les « plus » du service Travaux Parlementaires</a:t>
            </a:r>
          </a:p>
        </p:txBody>
      </p:sp>
      <p:sp>
        <p:nvSpPr>
          <p:cNvPr id="8" name="Espace réservé du numéro de diapositive 7"/>
          <p:cNvSpPr>
            <a:spLocks noGrp="1"/>
          </p:cNvSpPr>
          <p:nvPr>
            <p:ph type="sldNum" sz="quarter" idx="12"/>
          </p:nvPr>
        </p:nvSpPr>
        <p:spPr/>
        <p:txBody>
          <a:bodyPr/>
          <a:lstStyle/>
          <a:p>
            <a:fld id="{59E75313-29C6-4464-B424-4CC456E52F45}" type="slidenum">
              <a:rPr lang="fr-FR" smtClean="0"/>
              <a:t>2</a:t>
            </a:fld>
            <a:endParaRPr lang="fr-FR"/>
          </a:p>
        </p:txBody>
      </p:sp>
      <p:sp>
        <p:nvSpPr>
          <p:cNvPr id="6" name="Text Box 27"/>
          <p:cNvSpPr txBox="1">
            <a:spLocks noChangeArrowheads="1"/>
          </p:cNvSpPr>
          <p:nvPr/>
        </p:nvSpPr>
        <p:spPr bwMode="auto">
          <a:xfrm>
            <a:off x="580314" y="1386115"/>
            <a:ext cx="8092548" cy="772020"/>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400" dirty="0" smtClean="0">
                <a:solidFill>
                  <a:srgbClr val="C20683"/>
                </a:solidFill>
                <a:latin typeface="Arial" panose="020B0604020202020204" pitchFamily="34" charset="0"/>
                <a:cs typeface="Arial" panose="020B0604020202020204" pitchFamily="34" charset="0"/>
              </a:rPr>
              <a:t>Un service unique sur le marché</a:t>
            </a:r>
          </a:p>
          <a:p>
            <a:pPr defTabSz="799063" eaLnBrk="1" fontAlgn="base" hangingPunct="1">
              <a:spcBef>
                <a:spcPct val="0"/>
              </a:spcBef>
              <a:spcAft>
                <a:spcPct val="0"/>
              </a:spcAft>
              <a:defRPr/>
            </a:pPr>
            <a:endParaRPr lang="fr-FR" sz="1100" dirty="0" smtClean="0">
              <a:solidFill>
                <a:srgbClr val="002060"/>
              </a:solidFill>
            </a:endParaRPr>
          </a:p>
          <a:p>
            <a:pPr marL="0" lvl="2" indent="0" eaLnBrk="1" fontAlgn="base" hangingPunct="1">
              <a:lnSpc>
                <a:spcPct val="90000"/>
              </a:lnSpc>
              <a:spcBef>
                <a:spcPct val="0"/>
              </a:spcBef>
              <a:spcAft>
                <a:spcPct val="0"/>
              </a:spcAft>
              <a:tabLst>
                <a:tab pos="363538" algn="l"/>
              </a:tabLst>
              <a:defRPr/>
            </a:pPr>
            <a:r>
              <a:rPr lang="fr-FR" sz="1100" dirty="0">
                <a:solidFill>
                  <a:srgbClr val="002060"/>
                </a:solidFill>
                <a:latin typeface="Arial"/>
                <a:cs typeface="Arial"/>
              </a:rPr>
              <a:t>Un service qui vous permet de </a:t>
            </a:r>
            <a:r>
              <a:rPr lang="fr-FR" sz="1100" b="1" dirty="0">
                <a:solidFill>
                  <a:srgbClr val="002060"/>
                </a:solidFill>
                <a:latin typeface="Arial"/>
                <a:cs typeface="Arial"/>
              </a:rPr>
              <a:t>suivre en temps réel, article par article</a:t>
            </a:r>
            <a:r>
              <a:rPr lang="fr-FR" sz="1100" dirty="0">
                <a:solidFill>
                  <a:srgbClr val="002060"/>
                </a:solidFill>
                <a:latin typeface="Arial"/>
                <a:cs typeface="Arial"/>
              </a:rPr>
              <a:t>, toutes les étapes législatives auxquelles est soumis un projet, une proposition de loi avant son adoption définitive et sa publication.</a:t>
            </a:r>
          </a:p>
        </p:txBody>
      </p:sp>
      <p:sp>
        <p:nvSpPr>
          <p:cNvPr id="11" name="Text Box 27"/>
          <p:cNvSpPr txBox="1">
            <a:spLocks noChangeArrowheads="1"/>
          </p:cNvSpPr>
          <p:nvPr/>
        </p:nvSpPr>
        <p:spPr bwMode="auto">
          <a:xfrm>
            <a:off x="580314" y="2497734"/>
            <a:ext cx="3394786" cy="1698428"/>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400" dirty="0" smtClean="0">
                <a:solidFill>
                  <a:srgbClr val="C20683"/>
                </a:solidFill>
                <a:latin typeface="Arial" panose="020B0604020202020204" pitchFamily="34" charset="0"/>
                <a:cs typeface="Arial" panose="020B0604020202020204" pitchFamily="34" charset="0"/>
              </a:rPr>
              <a:t>Un service personnalisé d’alertes en temps réel</a:t>
            </a:r>
          </a:p>
          <a:p>
            <a:pPr defTabSz="799063" eaLnBrk="1" fontAlgn="base" hangingPunct="1">
              <a:spcBef>
                <a:spcPct val="0"/>
              </a:spcBef>
              <a:spcAft>
                <a:spcPct val="0"/>
              </a:spcAft>
              <a:defRPr/>
            </a:pPr>
            <a:endParaRPr lang="fr-FR" sz="1100" dirty="0" smtClean="0">
              <a:solidFill>
                <a:srgbClr val="333399"/>
              </a:solidFill>
              <a:latin typeface="Arial" panose="020B0604020202020204" pitchFamily="34" charset="0"/>
              <a:cs typeface="Arial" panose="020B0604020202020204" pitchFamily="34" charset="0"/>
            </a:endParaRPr>
          </a:p>
          <a:p>
            <a:pPr defTabSz="799063" eaLnBrk="1" fontAlgn="base" hangingPunct="1">
              <a:spcBef>
                <a:spcPct val="0"/>
              </a:spcBef>
              <a:spcAft>
                <a:spcPct val="0"/>
              </a:spcAft>
              <a:defRPr/>
            </a:pPr>
            <a:r>
              <a:rPr lang="fr-FR" sz="1100" dirty="0" smtClean="0">
                <a:solidFill>
                  <a:srgbClr val="002060"/>
                </a:solidFill>
                <a:latin typeface="Arial" panose="020B0604020202020204" pitchFamily="34" charset="0"/>
                <a:cs typeface="Arial" panose="020B0604020202020204" pitchFamily="34" charset="0"/>
              </a:rPr>
              <a:t>Pour chaque projet ou proposition de loi en cours de suivi, vous pouvez vous inscrire à des </a:t>
            </a:r>
            <a:r>
              <a:rPr lang="fr-FR" sz="1100" b="1" dirty="0" smtClean="0">
                <a:solidFill>
                  <a:srgbClr val="002060"/>
                </a:solidFill>
                <a:latin typeface="Arial" panose="020B0604020202020204" pitchFamily="34" charset="0"/>
                <a:cs typeface="Arial" panose="020B0604020202020204" pitchFamily="34" charset="0"/>
              </a:rPr>
              <a:t>alertes </a:t>
            </a:r>
            <a:r>
              <a:rPr lang="fr-FR" sz="1100" dirty="0" smtClean="0">
                <a:solidFill>
                  <a:srgbClr val="002060"/>
                </a:solidFill>
                <a:latin typeface="Arial" panose="020B0604020202020204" pitchFamily="34" charset="0"/>
                <a:cs typeface="Arial" panose="020B0604020202020204" pitchFamily="34" charset="0"/>
              </a:rPr>
              <a:t>à partir de votre Espace abonnés.</a:t>
            </a:r>
          </a:p>
          <a:p>
            <a:pPr defTabSz="799063" eaLnBrk="1" fontAlgn="base" hangingPunct="1">
              <a:spcBef>
                <a:spcPct val="0"/>
              </a:spcBef>
              <a:spcAft>
                <a:spcPct val="0"/>
              </a:spcAft>
              <a:defRPr/>
            </a:pPr>
            <a:endParaRPr lang="fr-FR" sz="1100" dirty="0" smtClean="0">
              <a:solidFill>
                <a:srgbClr val="002060"/>
              </a:solidFill>
              <a:latin typeface="Arial" panose="020B0604020202020204" pitchFamily="34" charset="0"/>
              <a:cs typeface="Arial" panose="020B0604020202020204" pitchFamily="34" charset="0"/>
            </a:endParaRPr>
          </a:p>
          <a:p>
            <a:pPr defTabSz="799063" eaLnBrk="1" fontAlgn="base" hangingPunct="1">
              <a:spcBef>
                <a:spcPct val="0"/>
              </a:spcBef>
              <a:spcAft>
                <a:spcPct val="0"/>
              </a:spcAft>
              <a:defRPr/>
            </a:pPr>
            <a:r>
              <a:rPr lang="fr-FR" sz="1100" dirty="0" smtClean="0">
                <a:solidFill>
                  <a:srgbClr val="002060"/>
                </a:solidFill>
                <a:latin typeface="Arial" panose="020B0604020202020204" pitchFamily="34" charset="0"/>
                <a:cs typeface="Arial" panose="020B0604020202020204" pitchFamily="34" charset="0"/>
              </a:rPr>
              <a:t>A chaque évolution du texte, vous êtes informés par </a:t>
            </a:r>
            <a:r>
              <a:rPr lang="fr-FR" sz="1100" b="1" dirty="0" smtClean="0">
                <a:solidFill>
                  <a:srgbClr val="002060"/>
                </a:solidFill>
                <a:latin typeface="Arial" panose="020B0604020202020204" pitchFamily="34" charset="0"/>
                <a:cs typeface="Arial" panose="020B0604020202020204" pitchFamily="34" charset="0"/>
              </a:rPr>
              <a:t>mail</a:t>
            </a:r>
            <a:r>
              <a:rPr lang="fr-FR" sz="1100" dirty="0" smtClean="0">
                <a:solidFill>
                  <a:srgbClr val="002060"/>
                </a:solidFill>
                <a:latin typeface="Arial" panose="020B0604020202020204" pitchFamily="34" charset="0"/>
                <a:cs typeface="Arial" panose="020B0604020202020204" pitchFamily="34" charset="0"/>
              </a:rPr>
              <a:t>. </a:t>
            </a:r>
          </a:p>
        </p:txBody>
      </p:sp>
      <p:sp>
        <p:nvSpPr>
          <p:cNvPr id="12" name="Text Box 27"/>
          <p:cNvSpPr txBox="1">
            <a:spLocks noChangeArrowheads="1"/>
          </p:cNvSpPr>
          <p:nvPr/>
        </p:nvSpPr>
        <p:spPr bwMode="auto">
          <a:xfrm>
            <a:off x="4832166" y="2497734"/>
            <a:ext cx="3840696" cy="2426319"/>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400" dirty="0" smtClean="0">
                <a:solidFill>
                  <a:srgbClr val="C20683"/>
                </a:solidFill>
                <a:latin typeface="Arial" panose="020B0604020202020204" pitchFamily="34" charset="0"/>
                <a:cs typeface="Arial" panose="020B0604020202020204" pitchFamily="34" charset="0"/>
              </a:rPr>
              <a:t>Un espace de consultation intégré à l’Espace abonnés</a:t>
            </a:r>
          </a:p>
          <a:p>
            <a:pPr defTabSz="799063" eaLnBrk="1" fontAlgn="base" hangingPunct="1">
              <a:spcBef>
                <a:spcPct val="0"/>
              </a:spcBef>
              <a:spcAft>
                <a:spcPct val="0"/>
              </a:spcAft>
              <a:defRPr/>
            </a:pPr>
            <a:endParaRPr lang="fr-FR" sz="1100" dirty="0">
              <a:solidFill>
                <a:srgbClr val="333399"/>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dirty="0">
                <a:solidFill>
                  <a:srgbClr val="002060"/>
                </a:solidFill>
                <a:latin typeface="Arial" panose="020B0604020202020204" pitchFamily="34" charset="0"/>
                <a:cs typeface="Arial" panose="020B0604020202020204" pitchFamily="34" charset="0"/>
              </a:rPr>
              <a:t>A partir de votre Espace abonnés, vous pouvez consulter tous les travaux et discussions intervenus sur chaque </a:t>
            </a:r>
            <a:r>
              <a:rPr lang="fr-FR" sz="1100" dirty="0" smtClean="0">
                <a:solidFill>
                  <a:srgbClr val="002060"/>
                </a:solidFill>
                <a:latin typeface="Arial" panose="020B0604020202020204" pitchFamily="34" charset="0"/>
                <a:cs typeface="Arial" panose="020B0604020202020204" pitchFamily="34" charset="0"/>
              </a:rPr>
              <a:t>projet ou proposition de loi en </a:t>
            </a:r>
            <a:r>
              <a:rPr lang="fr-FR" sz="1100" dirty="0">
                <a:solidFill>
                  <a:srgbClr val="002060"/>
                </a:solidFill>
                <a:latin typeface="Arial" panose="020B0604020202020204" pitchFamily="34" charset="0"/>
                <a:cs typeface="Arial" panose="020B0604020202020204" pitchFamily="34" charset="0"/>
              </a:rPr>
              <a:t>cours de suivi. </a:t>
            </a:r>
          </a:p>
          <a:p>
            <a:pPr defTabSz="799063" eaLnBrk="1" fontAlgn="base" hangingPunct="1">
              <a:spcBef>
                <a:spcPct val="0"/>
              </a:spcBef>
              <a:spcAft>
                <a:spcPct val="0"/>
              </a:spcAft>
              <a:defRPr/>
            </a:pPr>
            <a:endParaRPr lang="fr-FR" sz="1100" dirty="0" smtClean="0">
              <a:solidFill>
                <a:srgbClr val="002060"/>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dirty="0">
                <a:solidFill>
                  <a:srgbClr val="002060"/>
                </a:solidFill>
                <a:latin typeface="Arial" panose="020B0604020202020204" pitchFamily="34" charset="0"/>
                <a:cs typeface="Arial" panose="020B0604020202020204" pitchFamily="34" charset="0"/>
              </a:rPr>
              <a:t>Grâce aux </a:t>
            </a:r>
            <a:r>
              <a:rPr lang="fr-FR" sz="1100" b="1" dirty="0">
                <a:solidFill>
                  <a:srgbClr val="002060"/>
                </a:solidFill>
                <a:latin typeface="Arial" panose="020B0604020202020204" pitchFamily="34" charset="0"/>
                <a:cs typeface="Arial" panose="020B0604020202020204" pitchFamily="34" charset="0"/>
              </a:rPr>
              <a:t>tableaux de synthèse</a:t>
            </a:r>
            <a:r>
              <a:rPr lang="fr-FR" sz="1100" dirty="0">
                <a:solidFill>
                  <a:srgbClr val="002060"/>
                </a:solidFill>
                <a:latin typeface="Arial" panose="020B0604020202020204" pitchFamily="34" charset="0"/>
                <a:cs typeface="Arial" panose="020B0604020202020204" pitchFamily="34" charset="0"/>
              </a:rPr>
              <a:t>, vous suivez l’évolution d’un </a:t>
            </a:r>
            <a:r>
              <a:rPr lang="fr-FR" sz="1100" dirty="0" smtClean="0">
                <a:solidFill>
                  <a:srgbClr val="002060"/>
                </a:solidFill>
                <a:latin typeface="Arial" panose="020B0604020202020204" pitchFamily="34" charset="0"/>
                <a:cs typeface="Arial" panose="020B0604020202020204" pitchFamily="34" charset="0"/>
              </a:rPr>
              <a:t>article tout </a:t>
            </a:r>
            <a:r>
              <a:rPr lang="fr-FR" sz="1100" dirty="0">
                <a:solidFill>
                  <a:srgbClr val="002060"/>
                </a:solidFill>
                <a:latin typeface="Arial" panose="020B0604020202020204" pitchFamily="34" charset="0"/>
                <a:cs typeface="Arial" panose="020B0604020202020204" pitchFamily="34" charset="0"/>
              </a:rPr>
              <a:t>au long de la navette parlementaire.</a:t>
            </a:r>
          </a:p>
          <a:p>
            <a:pPr defTabSz="799063" eaLnBrk="1" fontAlgn="base" hangingPunct="1">
              <a:spcBef>
                <a:spcPct val="0"/>
              </a:spcBef>
              <a:spcAft>
                <a:spcPct val="0"/>
              </a:spcAft>
              <a:defRPr/>
            </a:pPr>
            <a:endParaRPr lang="fr-FR" sz="1100" dirty="0">
              <a:solidFill>
                <a:srgbClr val="002060"/>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b="1" dirty="0">
                <a:solidFill>
                  <a:srgbClr val="002060"/>
                </a:solidFill>
                <a:latin typeface="Arial" panose="020B0604020202020204" pitchFamily="34" charset="0"/>
                <a:cs typeface="Arial" panose="020B0604020202020204" pitchFamily="34" charset="0"/>
              </a:rPr>
              <a:t>14 années d’archives </a:t>
            </a:r>
            <a:r>
              <a:rPr lang="fr-FR" sz="1100" dirty="0">
                <a:solidFill>
                  <a:srgbClr val="002060"/>
                </a:solidFill>
                <a:latin typeface="Arial" panose="020B0604020202020204" pitchFamily="34" charset="0"/>
                <a:cs typeface="Arial" panose="020B0604020202020204" pitchFamily="34" charset="0"/>
              </a:rPr>
              <a:t>vous permettent de remonter aux origines d’un article et aux débats dont il a pu faire l’objet</a:t>
            </a:r>
            <a:r>
              <a:rPr lang="fr-FR" sz="1100" dirty="0">
                <a:solidFill>
                  <a:srgbClr val="333399"/>
                </a:solidFill>
                <a:latin typeface="Arial" panose="020B0604020202020204" pitchFamily="34" charset="0"/>
                <a:cs typeface="Arial" panose="020B0604020202020204" pitchFamily="34" charset="0"/>
              </a:rPr>
              <a:t>.</a:t>
            </a: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endParaRPr lang="fr-FR" sz="1100" dirty="0">
              <a:solidFill>
                <a:srgbClr val="333399"/>
              </a:solidFill>
            </a:endParaRPr>
          </a:p>
        </p:txBody>
      </p:sp>
      <p:sp>
        <p:nvSpPr>
          <p:cNvPr id="13" name="Text Box 27"/>
          <p:cNvSpPr txBox="1">
            <a:spLocks noChangeArrowheads="1"/>
          </p:cNvSpPr>
          <p:nvPr/>
        </p:nvSpPr>
        <p:spPr bwMode="auto">
          <a:xfrm>
            <a:off x="580314" y="4882427"/>
            <a:ext cx="8092548" cy="1229069"/>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400" dirty="0" smtClean="0">
                <a:solidFill>
                  <a:srgbClr val="C20683"/>
                </a:solidFill>
                <a:latin typeface="Arial" panose="020B0604020202020204" pitchFamily="34" charset="0"/>
                <a:cs typeface="Arial" panose="020B0604020202020204" pitchFamily="34" charset="0"/>
              </a:rPr>
              <a:t>Un service calé sur le travail des Rédactions des Editions Francis Lefebvre</a:t>
            </a:r>
          </a:p>
          <a:p>
            <a:pPr defTabSz="799063" eaLnBrk="1" fontAlgn="base" hangingPunct="1">
              <a:spcBef>
                <a:spcPct val="0"/>
              </a:spcBef>
              <a:spcAft>
                <a:spcPct val="0"/>
              </a:spcAft>
              <a:defRPr/>
            </a:pPr>
            <a:endParaRPr lang="fr-FR" sz="1100" dirty="0" smtClean="0">
              <a:solidFill>
                <a:srgbClr val="333399"/>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dirty="0">
                <a:solidFill>
                  <a:srgbClr val="002060"/>
                </a:solidFill>
                <a:latin typeface="Arial" panose="020B0604020202020204" pitchFamily="34" charset="0"/>
                <a:cs typeface="Arial" panose="020B0604020202020204" pitchFamily="34" charset="0"/>
              </a:rPr>
              <a:t>Dédié également aux rédactions, ce service vous fait bénéficier, au même titre que les rédacteurs internes, de la </a:t>
            </a:r>
            <a:r>
              <a:rPr lang="fr-FR" sz="1100" b="1" dirty="0">
                <a:solidFill>
                  <a:srgbClr val="002060"/>
                </a:solidFill>
                <a:latin typeface="Arial" panose="020B0604020202020204" pitchFamily="34" charset="0"/>
                <a:cs typeface="Arial" panose="020B0604020202020204" pitchFamily="34" charset="0"/>
              </a:rPr>
              <a:t>réactivité et </a:t>
            </a:r>
            <a:r>
              <a:rPr lang="fr-FR" sz="1100" dirty="0">
                <a:solidFill>
                  <a:srgbClr val="002060"/>
                </a:solidFill>
                <a:latin typeface="Arial" panose="020B0604020202020204" pitchFamily="34" charset="0"/>
                <a:cs typeface="Arial" panose="020B0604020202020204" pitchFamily="34" charset="0"/>
              </a:rPr>
              <a:t>de l’</a:t>
            </a:r>
            <a:r>
              <a:rPr lang="fr-FR" sz="1100" b="1" dirty="0">
                <a:solidFill>
                  <a:srgbClr val="002060"/>
                </a:solidFill>
                <a:latin typeface="Arial" panose="020B0604020202020204" pitchFamily="34" charset="0"/>
                <a:cs typeface="Arial" panose="020B0604020202020204" pitchFamily="34" charset="0"/>
              </a:rPr>
              <a:t>expérience d’une équipe dédiée </a:t>
            </a:r>
            <a:r>
              <a:rPr lang="fr-FR" sz="1100" dirty="0">
                <a:solidFill>
                  <a:srgbClr val="002060"/>
                </a:solidFill>
                <a:latin typeface="Arial" panose="020B0604020202020204" pitchFamily="34" charset="0"/>
                <a:cs typeface="Arial" panose="020B0604020202020204" pitchFamily="34" charset="0"/>
              </a:rPr>
              <a:t>au </a:t>
            </a:r>
            <a:r>
              <a:rPr lang="fr-FR" sz="1100" dirty="0" smtClean="0">
                <a:solidFill>
                  <a:srgbClr val="002060"/>
                </a:solidFill>
                <a:latin typeface="Arial" panose="020B0604020202020204" pitchFamily="34" charset="0"/>
                <a:cs typeface="Arial" panose="020B0604020202020204" pitchFamily="34" charset="0"/>
              </a:rPr>
              <a:t>suivi des travaux parlementaires depuis plus de 15 ans.</a:t>
            </a:r>
            <a:endParaRPr lang="fr-FR" sz="1100" dirty="0">
              <a:solidFill>
                <a:srgbClr val="002060"/>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dirty="0">
              <a:solidFill>
                <a:srgbClr val="002060"/>
              </a:solidFill>
              <a:latin typeface="Arial" panose="020B0604020202020204" pitchFamily="34" charset="0"/>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dirty="0">
                <a:solidFill>
                  <a:srgbClr val="002060"/>
                </a:solidFill>
                <a:latin typeface="Arial" panose="020B0604020202020204" pitchFamily="34" charset="0"/>
                <a:cs typeface="Arial" panose="020B0604020202020204" pitchFamily="34" charset="0"/>
              </a:rPr>
              <a:t>Service principalement orienté vers les matières </a:t>
            </a:r>
            <a:r>
              <a:rPr lang="fr-FR" sz="1100" b="1" dirty="0">
                <a:solidFill>
                  <a:srgbClr val="002060"/>
                </a:solidFill>
                <a:latin typeface="Arial" panose="020B0604020202020204" pitchFamily="34" charset="0"/>
                <a:cs typeface="Arial" panose="020B0604020202020204" pitchFamily="34" charset="0"/>
              </a:rPr>
              <a:t>fiscale, sociale et affaires</a:t>
            </a:r>
            <a:r>
              <a:rPr lang="fr-FR" sz="1100" dirty="0">
                <a:solidFill>
                  <a:srgbClr val="002060"/>
                </a:solidFill>
                <a:latin typeface="Arial" panose="020B0604020202020204" pitchFamily="34" charset="0"/>
                <a:cs typeface="Arial" panose="020B0604020202020204" pitchFamily="34" charset="0"/>
              </a:rPr>
              <a:t>, vous suivez tout ou partie des projets et propositions de lois susceptibles d’impacter nos publications.</a:t>
            </a:r>
          </a:p>
        </p:txBody>
      </p:sp>
    </p:spTree>
    <p:extLst>
      <p:ext uri="{BB962C8B-B14F-4D97-AF65-F5344CB8AC3E}">
        <p14:creationId xmlns:p14="http://schemas.microsoft.com/office/powerpoint/2010/main" val="123157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403381" y="843898"/>
            <a:ext cx="6497149" cy="1452207"/>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Navigation</a:t>
            </a:r>
            <a:endParaRPr lang="fr-FR" sz="1200" dirty="0">
              <a:solidFill>
                <a:srgbClr val="C20683"/>
              </a:solidFill>
            </a:endParaRP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r>
              <a:rPr lang="fr-FR" sz="1100" dirty="0" smtClean="0">
                <a:solidFill>
                  <a:srgbClr val="002060"/>
                </a:solidFill>
              </a:rPr>
              <a:t>Rendez-vous sur la page d’accueil de votre Espace abonnés.</a:t>
            </a:r>
          </a:p>
          <a:p>
            <a:pPr defTabSz="799063" eaLnBrk="1" fontAlgn="base" hangingPunct="1">
              <a:spcBef>
                <a:spcPct val="0"/>
              </a:spcBef>
              <a:spcAft>
                <a:spcPct val="0"/>
              </a:spcAft>
              <a:defRPr/>
            </a:pPr>
            <a:endParaRPr lang="fr-FR" sz="1100" dirty="0" smtClean="0">
              <a:solidFill>
                <a:srgbClr val="002060"/>
              </a:solidFill>
            </a:endParaRPr>
          </a:p>
          <a:p>
            <a:pPr defTabSz="799063" eaLnBrk="1" fontAlgn="base" hangingPunct="1">
              <a:spcBef>
                <a:spcPct val="0"/>
              </a:spcBef>
              <a:spcAft>
                <a:spcPct val="0"/>
              </a:spcAft>
              <a:defRPr/>
            </a:pPr>
            <a:r>
              <a:rPr lang="fr-FR" sz="1100" dirty="0" smtClean="0">
                <a:solidFill>
                  <a:srgbClr val="002060"/>
                </a:solidFill>
              </a:rPr>
              <a:t>L’accès </a:t>
            </a:r>
            <a:r>
              <a:rPr lang="fr-FR" sz="1100" dirty="0">
                <a:solidFill>
                  <a:srgbClr val="002060"/>
                </a:solidFill>
              </a:rPr>
              <a:t>au service se fait à partir de votre Espace abonnés dans le widget «</a:t>
            </a:r>
            <a:r>
              <a:rPr lang="fr-FR" sz="1100" b="1" dirty="0">
                <a:solidFill>
                  <a:srgbClr val="002060"/>
                </a:solidFill>
              </a:rPr>
              <a:t> Outils et services</a:t>
            </a:r>
            <a:r>
              <a:rPr lang="fr-FR" sz="1100" dirty="0">
                <a:solidFill>
                  <a:srgbClr val="002060"/>
                </a:solidFill>
              </a:rPr>
              <a:t> </a:t>
            </a:r>
            <a:r>
              <a:rPr lang="fr-FR" sz="1100" dirty="0" smtClean="0">
                <a:solidFill>
                  <a:srgbClr val="002060"/>
                </a:solidFill>
              </a:rPr>
              <a:t>».</a:t>
            </a: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a:solidFill>
                  <a:srgbClr val="002060"/>
                </a:solidFill>
              </a:rPr>
              <a:t>Un clic sur le lien « Travaux Parlementaires » vous permet d’accéder à la page d’accueil du </a:t>
            </a:r>
            <a:r>
              <a:rPr lang="fr-FR" sz="1100" dirty="0" smtClean="0">
                <a:solidFill>
                  <a:srgbClr val="002060"/>
                </a:solidFill>
              </a:rPr>
              <a:t>service.</a:t>
            </a:r>
            <a:endParaRPr lang="fr-FR" sz="1100" dirty="0">
              <a:solidFill>
                <a:srgbClr val="002060"/>
              </a:solidFill>
            </a:endParaRPr>
          </a:p>
          <a:p>
            <a:pPr defTabSz="799063" eaLnBrk="1" fontAlgn="base" hangingPunct="1">
              <a:spcBef>
                <a:spcPct val="0"/>
              </a:spcBef>
              <a:spcAft>
                <a:spcPct val="0"/>
              </a:spcAft>
              <a:defRPr/>
            </a:pPr>
            <a:endParaRPr lang="fr-FR" sz="1100" dirty="0">
              <a:solidFill>
                <a:srgbClr val="002060"/>
              </a:solidFill>
            </a:endParaRPr>
          </a:p>
        </p:txBody>
      </p:sp>
      <p:sp>
        <p:nvSpPr>
          <p:cNvPr id="13" name="AutoShape 14"/>
          <p:cNvSpPr>
            <a:spLocks noChangeArrowheads="1"/>
          </p:cNvSpPr>
          <p:nvPr/>
        </p:nvSpPr>
        <p:spPr bwMode="auto">
          <a:xfrm>
            <a:off x="42532" y="4664421"/>
            <a:ext cx="1250047" cy="699766"/>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a:solidFill>
                  <a:srgbClr val="0070C0"/>
                </a:solidFill>
              </a:rPr>
              <a:t>Cliquer sur ce lien pour </a:t>
            </a:r>
            <a:r>
              <a:rPr lang="fr-FR" sz="1100" dirty="0" smtClean="0">
                <a:solidFill>
                  <a:srgbClr val="0070C0"/>
                </a:solidFill>
              </a:rPr>
              <a:t>accéder au service</a:t>
            </a:r>
            <a:endParaRPr lang="fr-FR" sz="1000" dirty="0">
              <a:solidFill>
                <a:srgbClr val="0070C0"/>
              </a:solidFill>
            </a:endParaRPr>
          </a:p>
        </p:txBody>
      </p:sp>
      <p:sp>
        <p:nvSpPr>
          <p:cNvPr id="12"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latin typeface="Arial"/>
                <a:cs typeface="Arial"/>
              </a:rPr>
              <a:t>Accéder au service Travaux Parlementaires</a:t>
            </a:r>
            <a:endParaRPr lang="fr-FR" sz="1700" kern="0" dirty="0">
              <a:latin typeface="Arial"/>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58" y="2200945"/>
            <a:ext cx="6176884" cy="4091827"/>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cteur droit 17"/>
          <p:cNvCxnSpPr/>
          <p:nvPr/>
        </p:nvCxnSpPr>
        <p:spPr>
          <a:xfrm flipH="1">
            <a:off x="1292580" y="4975316"/>
            <a:ext cx="45116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152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150" y="1371601"/>
            <a:ext cx="4865685" cy="4895628"/>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 Box 27"/>
          <p:cNvSpPr txBox="1">
            <a:spLocks noChangeArrowheads="1"/>
          </p:cNvSpPr>
          <p:nvPr/>
        </p:nvSpPr>
        <p:spPr bwMode="auto">
          <a:xfrm>
            <a:off x="403381" y="950897"/>
            <a:ext cx="3371177" cy="2129315"/>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Configuration des alertes</a:t>
            </a:r>
            <a:endParaRPr lang="fr-FR" sz="1200" dirty="0">
              <a:solidFill>
                <a:srgbClr val="C20683"/>
              </a:solidFill>
            </a:endParaRP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r>
              <a:rPr lang="fr-FR" sz="1100" dirty="0" smtClean="0">
                <a:solidFill>
                  <a:srgbClr val="002060"/>
                </a:solidFill>
              </a:rPr>
              <a:t>Un </a:t>
            </a:r>
            <a:r>
              <a:rPr lang="fr-FR" sz="1100" dirty="0">
                <a:solidFill>
                  <a:srgbClr val="002060"/>
                </a:solidFill>
              </a:rPr>
              <a:t>clic sur l’icône     </a:t>
            </a:r>
            <a:r>
              <a:rPr lang="fr-FR" sz="1100" dirty="0" smtClean="0">
                <a:solidFill>
                  <a:srgbClr val="002060"/>
                </a:solidFill>
              </a:rPr>
              <a:t>   vous </a:t>
            </a:r>
            <a:r>
              <a:rPr lang="fr-FR" sz="1100" dirty="0">
                <a:solidFill>
                  <a:srgbClr val="002060"/>
                </a:solidFill>
              </a:rPr>
              <a:t>permet de configurer vos </a:t>
            </a:r>
            <a:r>
              <a:rPr lang="fr-FR" sz="1100" dirty="0" smtClean="0">
                <a:solidFill>
                  <a:srgbClr val="002060"/>
                </a:solidFill>
              </a:rPr>
              <a:t>alertes.</a:t>
            </a: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a:solidFill>
                <a:srgbClr val="333399"/>
              </a:solidFill>
            </a:endParaRPr>
          </a:p>
          <a:p>
            <a:pPr defTabSz="799063" eaLnBrk="1" fontAlgn="base" hangingPunct="1">
              <a:spcBef>
                <a:spcPct val="0"/>
              </a:spcBef>
              <a:spcAft>
                <a:spcPct val="0"/>
              </a:spcAft>
              <a:defRPr/>
            </a:pPr>
            <a:endParaRPr lang="fr-FR" sz="1100" dirty="0">
              <a:solidFill>
                <a:srgbClr val="333399"/>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1" y="1743314"/>
            <a:ext cx="29146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952" y="1325543"/>
            <a:ext cx="2286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27"/>
          <p:cNvSpPr txBox="1">
            <a:spLocks noChangeArrowheads="1"/>
          </p:cNvSpPr>
          <p:nvPr/>
        </p:nvSpPr>
        <p:spPr bwMode="auto">
          <a:xfrm>
            <a:off x="705104" y="3325501"/>
            <a:ext cx="3371177" cy="1606095"/>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defTabSz="799063" eaLnBrk="1" fontAlgn="base" hangingPunct="1">
              <a:spcBef>
                <a:spcPct val="0"/>
              </a:spcBef>
              <a:spcAft>
                <a:spcPct val="0"/>
              </a:spcAft>
              <a:defRPr/>
            </a:pPr>
            <a:r>
              <a:rPr lang="fr-FR" sz="1100" dirty="0" smtClean="0">
                <a:solidFill>
                  <a:srgbClr val="002060"/>
                </a:solidFill>
              </a:rPr>
              <a:t>Une fenêtre s’ouvre et affiche la </a:t>
            </a:r>
            <a:r>
              <a:rPr lang="fr-FR" sz="1100" b="1" dirty="0" smtClean="0">
                <a:solidFill>
                  <a:srgbClr val="002060"/>
                </a:solidFill>
              </a:rPr>
              <a:t>liste des projets en cours de navette</a:t>
            </a:r>
            <a:r>
              <a:rPr lang="fr-FR" sz="1100" dirty="0" smtClean="0">
                <a:solidFill>
                  <a:srgbClr val="002060"/>
                </a:solidFill>
              </a:rPr>
              <a:t>.</a:t>
            </a:r>
            <a:endParaRPr lang="fr-FR" sz="1100" dirty="0">
              <a:solidFill>
                <a:srgbClr val="002060"/>
              </a:solidFill>
            </a:endParaRP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smtClean="0">
                <a:solidFill>
                  <a:srgbClr val="002060"/>
                </a:solidFill>
              </a:rPr>
              <a:t>Pour chaque projet, vous pouvez vous</a:t>
            </a:r>
            <a:r>
              <a:rPr lang="fr-FR" sz="1100" b="1" dirty="0" smtClean="0">
                <a:solidFill>
                  <a:srgbClr val="002060"/>
                </a:solidFill>
              </a:rPr>
              <a:t> inscrire</a:t>
            </a:r>
            <a:r>
              <a:rPr lang="fr-FR" sz="1100" dirty="0" smtClean="0">
                <a:solidFill>
                  <a:srgbClr val="002060"/>
                </a:solidFill>
              </a:rPr>
              <a:t> aux alertes mails en cliquant sur « Oui » puis « Valider »</a:t>
            </a: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smtClean="0">
                <a:solidFill>
                  <a:srgbClr val="002060"/>
                </a:solidFill>
              </a:rPr>
              <a:t>A tout moment, vous pouvez vous</a:t>
            </a:r>
            <a:r>
              <a:rPr lang="fr-FR" sz="1100" b="1" dirty="0" smtClean="0">
                <a:solidFill>
                  <a:srgbClr val="002060"/>
                </a:solidFill>
              </a:rPr>
              <a:t> désinscrire</a:t>
            </a:r>
            <a:r>
              <a:rPr lang="fr-FR" sz="1100" dirty="0" smtClean="0">
                <a:solidFill>
                  <a:srgbClr val="002060"/>
                </a:solidFill>
              </a:rPr>
              <a:t> en cliquant sur « Non » puis « Valider ».</a:t>
            </a:r>
            <a:endParaRPr lang="fr-FR" sz="1100" dirty="0">
              <a:solidFill>
                <a:srgbClr val="002060"/>
              </a:solidFill>
            </a:endParaRPr>
          </a:p>
          <a:p>
            <a:pPr defTabSz="799063" eaLnBrk="1" fontAlgn="base" hangingPunct="1">
              <a:spcBef>
                <a:spcPct val="0"/>
              </a:spcBef>
              <a:spcAft>
                <a:spcPct val="0"/>
              </a:spcAft>
              <a:defRPr/>
            </a:pPr>
            <a:endParaRPr lang="fr-FR" sz="1100" dirty="0">
              <a:solidFill>
                <a:srgbClr val="333399"/>
              </a:solidFill>
            </a:endParaRPr>
          </a:p>
        </p:txBody>
      </p:sp>
      <p:cxnSp>
        <p:nvCxnSpPr>
          <p:cNvPr id="14" name="Connecteur droit 13"/>
          <p:cNvCxnSpPr/>
          <p:nvPr/>
        </p:nvCxnSpPr>
        <p:spPr>
          <a:xfrm flipH="1">
            <a:off x="3852998" y="4127827"/>
            <a:ext cx="4511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flipV="1">
            <a:off x="1648050" y="1493669"/>
            <a:ext cx="1477926" cy="81361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Vos alertes personnalisées</a:t>
            </a:r>
            <a:endParaRPr lang="fr-FR" sz="1700" kern="0" dirty="0">
              <a:solidFill>
                <a:srgbClr val="002060"/>
              </a:solidFill>
              <a:latin typeface="Arial"/>
              <a:cs typeface="Arial"/>
            </a:endParaRPr>
          </a:p>
        </p:txBody>
      </p:sp>
    </p:spTree>
    <p:extLst>
      <p:ext uri="{BB962C8B-B14F-4D97-AF65-F5344CB8AC3E}">
        <p14:creationId xmlns:p14="http://schemas.microsoft.com/office/powerpoint/2010/main" val="172963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323540" y="825456"/>
            <a:ext cx="7746571" cy="2129315"/>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Périodicité des alertes</a:t>
            </a:r>
            <a:endParaRPr lang="fr-FR" sz="1200" dirty="0">
              <a:solidFill>
                <a:srgbClr val="C20683"/>
              </a:solidFill>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b="1" dirty="0">
                <a:solidFill>
                  <a:srgbClr val="002060"/>
                </a:solidFill>
              </a:rPr>
              <a:t>La périodicité des alertes peut varier en fonction du suivi demandé par les Rédactions.</a:t>
            </a: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a:solidFill>
                  <a:srgbClr val="002060"/>
                </a:solidFill>
              </a:rPr>
              <a:t>Si un</a:t>
            </a:r>
            <a:r>
              <a:rPr lang="fr-FR" sz="1100" b="1" dirty="0">
                <a:solidFill>
                  <a:srgbClr val="002060"/>
                </a:solidFill>
              </a:rPr>
              <a:t> suivi réel </a:t>
            </a:r>
            <a:r>
              <a:rPr lang="fr-FR" sz="1100" dirty="0">
                <a:solidFill>
                  <a:srgbClr val="002060"/>
                </a:solidFill>
              </a:rPr>
              <a:t>a été demandé pour tout ou partie des articles d’un texte, vous recevrez une alerte pour le texte de la commission, une alerte à chaque jour de discussion, une alerte pour le texte adopté, et cela pour chaque lecture, jusqu’à adoption définitive.</a:t>
            </a: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a:solidFill>
                  <a:srgbClr val="002060"/>
                </a:solidFill>
              </a:rPr>
              <a:t>Si un </a:t>
            </a:r>
            <a:r>
              <a:rPr lang="fr-FR" sz="1100" b="1" dirty="0">
                <a:solidFill>
                  <a:srgbClr val="002060"/>
                </a:solidFill>
              </a:rPr>
              <a:t>suivi final</a:t>
            </a:r>
            <a:r>
              <a:rPr lang="fr-FR" sz="1100" dirty="0">
                <a:solidFill>
                  <a:srgbClr val="002060"/>
                </a:solidFill>
              </a:rPr>
              <a:t> a été demandé pour tous les articles d’un texte, vous recevrez une alerte pour le texte de la commission et une alerte pour le texte adopté, et cela pour  chaque lecture, jusqu’à adoption </a:t>
            </a:r>
            <a:r>
              <a:rPr lang="fr-FR" sz="1100" dirty="0" smtClean="0">
                <a:solidFill>
                  <a:srgbClr val="002060"/>
                </a:solidFill>
              </a:rPr>
              <a:t>définitive.</a:t>
            </a:r>
          </a:p>
          <a:p>
            <a:pPr defTabSz="799063" eaLnBrk="1" fontAlgn="base" hangingPunct="1">
              <a:spcBef>
                <a:spcPct val="0"/>
              </a:spcBef>
              <a:spcAft>
                <a:spcPct val="0"/>
              </a:spcAft>
              <a:defRPr/>
            </a:pPr>
            <a:endParaRPr lang="fr-FR" sz="1100" dirty="0">
              <a:solidFill>
                <a:srgbClr val="002060"/>
              </a:solidFill>
            </a:endParaRPr>
          </a:p>
          <a:p>
            <a:pPr defTabSz="799063" eaLnBrk="1" fontAlgn="base" hangingPunct="1">
              <a:spcBef>
                <a:spcPct val="0"/>
              </a:spcBef>
              <a:spcAft>
                <a:spcPct val="0"/>
              </a:spcAft>
              <a:defRPr/>
            </a:pPr>
            <a:r>
              <a:rPr lang="fr-FR" sz="1100" dirty="0" smtClean="0">
                <a:solidFill>
                  <a:srgbClr val="002060"/>
                </a:solidFill>
              </a:rPr>
              <a:t>Une alerte est également adressée en cas de recours devant le </a:t>
            </a:r>
            <a:r>
              <a:rPr lang="fr-FR" sz="1100" b="1" dirty="0" smtClean="0">
                <a:solidFill>
                  <a:srgbClr val="002060"/>
                </a:solidFill>
              </a:rPr>
              <a:t>Conseil constitutionnel</a:t>
            </a:r>
            <a:r>
              <a:rPr lang="fr-FR" sz="1100" dirty="0" smtClean="0">
                <a:solidFill>
                  <a:srgbClr val="002060"/>
                </a:solidFill>
              </a:rPr>
              <a:t>.</a:t>
            </a:r>
            <a:endParaRPr lang="fr-FR" sz="1100" dirty="0">
              <a:solidFill>
                <a:srgbClr val="002060"/>
              </a:solidFill>
            </a:endParaRPr>
          </a:p>
        </p:txBody>
      </p:sp>
      <p:sp>
        <p:nvSpPr>
          <p:cNvPr id="10"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Vos alertes personnalisées</a:t>
            </a:r>
            <a:endParaRPr lang="fr-FR" sz="1700" kern="0" dirty="0">
              <a:solidFill>
                <a:srgbClr val="002060"/>
              </a:solidFill>
              <a:latin typeface="Arial"/>
              <a:cs typeface="Aria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9" y="3033418"/>
            <a:ext cx="8475663"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65" y="4780489"/>
            <a:ext cx="838041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4"/>
          <p:cNvSpPr>
            <a:spLocks noChangeArrowheads="1"/>
          </p:cNvSpPr>
          <p:nvPr/>
        </p:nvSpPr>
        <p:spPr bwMode="auto">
          <a:xfrm>
            <a:off x="2785424" y="4206945"/>
            <a:ext cx="1690883" cy="832888"/>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Indication du type de suivi dans le </a:t>
            </a:r>
            <a:r>
              <a:rPr lang="fr-FR" sz="1100" b="1" dirty="0" smtClean="0">
                <a:solidFill>
                  <a:srgbClr val="0070C0"/>
                </a:solidFill>
              </a:rPr>
              <a:t>tableau de synthèse</a:t>
            </a:r>
            <a:r>
              <a:rPr lang="fr-FR" sz="1100" dirty="0" smtClean="0">
                <a:solidFill>
                  <a:srgbClr val="0070C0"/>
                </a:solidFill>
              </a:rPr>
              <a:t> à droite de l’article (voir page 8) </a:t>
            </a:r>
            <a:endParaRPr lang="fr-FR" sz="1000" dirty="0">
              <a:solidFill>
                <a:srgbClr val="0070C0"/>
              </a:solidFill>
            </a:endParaRPr>
          </a:p>
        </p:txBody>
      </p:sp>
      <p:cxnSp>
        <p:nvCxnSpPr>
          <p:cNvPr id="16" name="Connecteur droit 15"/>
          <p:cNvCxnSpPr/>
          <p:nvPr/>
        </p:nvCxnSpPr>
        <p:spPr>
          <a:xfrm flipH="1">
            <a:off x="1743740" y="4543738"/>
            <a:ext cx="1006923" cy="63431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flipV="1">
            <a:off x="1499191" y="3636335"/>
            <a:ext cx="1251472" cy="89906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403381" y="641871"/>
            <a:ext cx="2488675" cy="5721067"/>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defTabSz="799063" eaLnBrk="1" fontAlgn="base" hangingPunct="1">
              <a:spcBef>
                <a:spcPct val="0"/>
              </a:spcBef>
              <a:spcAft>
                <a:spcPct val="0"/>
              </a:spcAft>
              <a:defRPr/>
            </a:pPr>
            <a:r>
              <a:rPr lang="fr-FR" sz="1100" dirty="0" smtClean="0">
                <a:solidFill>
                  <a:srgbClr val="002060"/>
                </a:solidFill>
              </a:rPr>
              <a:t>La page d’accueil du service </a:t>
            </a:r>
            <a:r>
              <a:rPr lang="fr-FR" sz="1100" dirty="0">
                <a:solidFill>
                  <a:srgbClr val="002060"/>
                </a:solidFill>
              </a:rPr>
              <a:t>permet d’accéder à plusieurs types d’informations : </a:t>
            </a:r>
          </a:p>
          <a:p>
            <a:pPr defTabSz="799063" eaLnBrk="1" fontAlgn="base" hangingPunct="1">
              <a:spcBef>
                <a:spcPct val="0"/>
              </a:spcBef>
              <a:spcAft>
                <a:spcPct val="0"/>
              </a:spcAft>
              <a:defRPr/>
            </a:pPr>
            <a:endParaRPr lang="fr-FR" sz="1200" dirty="0" smtClean="0">
              <a:solidFill>
                <a:srgbClr val="C20683"/>
              </a:solidFill>
            </a:endParaRPr>
          </a:p>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L</a:t>
            </a:r>
            <a:r>
              <a:rPr lang="fr-FR" sz="1200" dirty="0">
                <a:solidFill>
                  <a:srgbClr val="C20683"/>
                </a:solidFill>
              </a:rPr>
              <a:t>’  « Ordre du jour » </a:t>
            </a:r>
            <a:endParaRPr lang="fr-FR" sz="1200" dirty="0" smtClean="0">
              <a:solidFill>
                <a:srgbClr val="C20683"/>
              </a:solidFill>
            </a:endParaRPr>
          </a:p>
          <a:p>
            <a:pPr marL="0" lvl="2" indent="0" defTabSz="799063" eaLnBrk="1" fontAlgn="base" hangingPunct="1">
              <a:spcBef>
                <a:spcPct val="0"/>
              </a:spcBef>
              <a:spcAft>
                <a:spcPct val="0"/>
              </a:spcAft>
              <a:defRPr/>
            </a:pPr>
            <a:r>
              <a:rPr lang="fr-FR" sz="1100" dirty="0">
                <a:solidFill>
                  <a:srgbClr val="002060"/>
                </a:solidFill>
                <a:cs typeface="Arial" panose="020B0604020202020204" pitchFamily="34" charset="0"/>
              </a:rPr>
              <a:t>Il compile l’agenda des discussions </a:t>
            </a:r>
            <a:r>
              <a:rPr lang="fr-FR" sz="1100" dirty="0" smtClean="0">
                <a:solidFill>
                  <a:srgbClr val="002060"/>
                </a:solidFill>
                <a:cs typeface="Arial" panose="020B0604020202020204" pitchFamily="34" charset="0"/>
              </a:rPr>
              <a:t>devant les </a:t>
            </a:r>
            <a:r>
              <a:rPr lang="fr-FR" sz="1100" dirty="0">
                <a:solidFill>
                  <a:srgbClr val="002060"/>
                </a:solidFill>
                <a:cs typeface="Arial" panose="020B0604020202020204" pitchFamily="34" charset="0"/>
              </a:rPr>
              <a:t>deux assemblées</a:t>
            </a:r>
            <a:r>
              <a:rPr lang="fr-FR" sz="1100" b="1" dirty="0">
                <a:solidFill>
                  <a:srgbClr val="002060"/>
                </a:solidFill>
                <a:cs typeface="Arial" panose="020B0604020202020204" pitchFamily="34" charset="0"/>
              </a:rPr>
              <a:t> </a:t>
            </a:r>
            <a:r>
              <a:rPr lang="fr-FR" sz="1100" dirty="0">
                <a:solidFill>
                  <a:srgbClr val="002060"/>
                </a:solidFill>
                <a:cs typeface="Arial" panose="020B0604020202020204" pitchFamily="34" charset="0"/>
              </a:rPr>
              <a:t>qui vont intervenir </a:t>
            </a:r>
            <a:r>
              <a:rPr lang="fr-FR" sz="1100" dirty="0" smtClean="0">
                <a:solidFill>
                  <a:srgbClr val="002060"/>
                </a:solidFill>
                <a:cs typeface="Arial" panose="020B0604020202020204" pitchFamily="34" charset="0"/>
              </a:rPr>
              <a:t>lors la </a:t>
            </a:r>
            <a:r>
              <a:rPr lang="fr-FR" sz="1100" dirty="0">
                <a:solidFill>
                  <a:srgbClr val="002060"/>
                </a:solidFill>
                <a:cs typeface="Arial" panose="020B0604020202020204" pitchFamily="34" charset="0"/>
              </a:rPr>
              <a:t>session parlementaire en cours.</a:t>
            </a:r>
          </a:p>
          <a:p>
            <a:pPr defTabSz="799063" eaLnBrk="1" fontAlgn="base" hangingPunct="1">
              <a:spcBef>
                <a:spcPct val="0"/>
              </a:spcBef>
              <a:spcAft>
                <a:spcPct val="0"/>
              </a:spcAft>
              <a:defRPr/>
            </a:pPr>
            <a:endParaRPr lang="fr-FR" sz="1200" dirty="0">
              <a:solidFill>
                <a:srgbClr val="C20683"/>
              </a:solidFill>
            </a:endParaRPr>
          </a:p>
          <a:p>
            <a:pPr marL="249712" indent="-249712" defTabSz="799063" eaLnBrk="1" fontAlgn="base" hangingPunct="1">
              <a:spcBef>
                <a:spcPct val="0"/>
              </a:spcBef>
              <a:spcAft>
                <a:spcPct val="0"/>
              </a:spcAft>
              <a:buFont typeface="Wingdings" pitchFamily="2" charset="2"/>
              <a:buChar char="î"/>
              <a:defRPr/>
            </a:pPr>
            <a:r>
              <a:rPr lang="fr-FR" sz="1200" dirty="0">
                <a:solidFill>
                  <a:srgbClr val="C20683"/>
                </a:solidFill>
              </a:rPr>
              <a:t>Les « Textes en cours de navette </a:t>
            </a:r>
            <a:r>
              <a:rPr lang="fr-FR" sz="1200" dirty="0" smtClean="0">
                <a:solidFill>
                  <a:srgbClr val="C20683"/>
                </a:solidFill>
              </a:rPr>
              <a:t>»</a:t>
            </a:r>
          </a:p>
          <a:p>
            <a:pPr marL="0" lvl="2" indent="0" defTabSz="914400" eaLnBrk="1" fontAlgn="base" hangingPunct="1">
              <a:lnSpc>
                <a:spcPct val="90000"/>
              </a:lnSpc>
              <a:spcBef>
                <a:spcPct val="0"/>
              </a:spcBef>
              <a:spcAft>
                <a:spcPct val="0"/>
              </a:spcAft>
              <a:tabLst>
                <a:tab pos="363538" algn="l"/>
              </a:tabLst>
              <a:defRPr/>
            </a:pPr>
            <a:r>
              <a:rPr lang="fr-FR" sz="1100" dirty="0">
                <a:solidFill>
                  <a:srgbClr val="002060"/>
                </a:solidFill>
                <a:latin typeface="Calibri"/>
                <a:cs typeface="Arial" panose="020B0604020202020204" pitchFamily="34" charset="0"/>
              </a:rPr>
              <a:t>Un menu déroulant des textes en cours de </a:t>
            </a:r>
            <a:r>
              <a:rPr lang="fr-FR" sz="1100" dirty="0" smtClean="0">
                <a:solidFill>
                  <a:srgbClr val="002060"/>
                </a:solidFill>
                <a:latin typeface="Calibri"/>
                <a:cs typeface="Arial" panose="020B0604020202020204" pitchFamily="34" charset="0"/>
              </a:rPr>
              <a:t>suivi </a:t>
            </a:r>
            <a:r>
              <a:rPr lang="fr-FR" sz="1100" dirty="0">
                <a:solidFill>
                  <a:srgbClr val="002060"/>
                </a:solidFill>
                <a:latin typeface="Calibri"/>
                <a:cs typeface="Arial" panose="020B0604020202020204" pitchFamily="34" charset="0"/>
              </a:rPr>
              <a:t>permet d’accéder en un simple clic  au </a:t>
            </a:r>
            <a:r>
              <a:rPr lang="fr-FR" sz="1100" dirty="0" smtClean="0">
                <a:solidFill>
                  <a:srgbClr val="002060"/>
                </a:solidFill>
                <a:latin typeface="Calibri"/>
                <a:cs typeface="Arial" panose="020B0604020202020204" pitchFamily="34" charset="0"/>
              </a:rPr>
              <a:t>dossier </a:t>
            </a:r>
            <a:r>
              <a:rPr lang="fr-FR" sz="1100" dirty="0">
                <a:solidFill>
                  <a:srgbClr val="002060"/>
                </a:solidFill>
                <a:latin typeface="Calibri"/>
                <a:cs typeface="Arial" panose="020B0604020202020204" pitchFamily="34" charset="0"/>
              </a:rPr>
              <a:t>qui vous intéresse.</a:t>
            </a:r>
          </a:p>
          <a:p>
            <a:pPr marL="249712" indent="-249712" defTabSz="799063" eaLnBrk="1" fontAlgn="base" hangingPunct="1">
              <a:spcBef>
                <a:spcPct val="0"/>
              </a:spcBef>
              <a:spcAft>
                <a:spcPct val="0"/>
              </a:spcAft>
              <a:buFont typeface="Wingdings" pitchFamily="2" charset="2"/>
              <a:buChar char="î"/>
              <a:defRPr/>
            </a:pPr>
            <a:endParaRPr lang="fr-FR" sz="1200" dirty="0">
              <a:solidFill>
                <a:srgbClr val="C20683"/>
              </a:solidFill>
            </a:endParaRPr>
          </a:p>
          <a:p>
            <a:pPr marL="249712" indent="-249712" defTabSz="799063" eaLnBrk="1" fontAlgn="base" hangingPunct="1">
              <a:spcBef>
                <a:spcPct val="0"/>
              </a:spcBef>
              <a:spcAft>
                <a:spcPct val="0"/>
              </a:spcAft>
              <a:buFont typeface="Wingdings" pitchFamily="2" charset="2"/>
              <a:buChar char="î"/>
              <a:defRPr/>
            </a:pPr>
            <a:r>
              <a:rPr lang="fr-FR" sz="1200" dirty="0">
                <a:solidFill>
                  <a:srgbClr val="C20683"/>
                </a:solidFill>
              </a:rPr>
              <a:t>Les « Autres législatures » </a:t>
            </a:r>
            <a:endParaRPr lang="fr-FR" sz="1200" dirty="0" smtClean="0">
              <a:solidFill>
                <a:srgbClr val="C20683"/>
              </a:solidFill>
            </a:endParaRPr>
          </a:p>
          <a:p>
            <a:pPr marL="0" lvl="2" indent="0" defTabSz="914400" eaLnBrk="1" fontAlgn="base" hangingPunct="1">
              <a:lnSpc>
                <a:spcPct val="90000"/>
              </a:lnSpc>
              <a:spcBef>
                <a:spcPct val="0"/>
              </a:spcBef>
              <a:spcAft>
                <a:spcPct val="0"/>
              </a:spcAft>
              <a:tabLst>
                <a:tab pos="363538" algn="l"/>
              </a:tabLst>
              <a:defRPr/>
            </a:pPr>
            <a:r>
              <a:rPr lang="fr-FR" sz="1100" dirty="0">
                <a:solidFill>
                  <a:srgbClr val="002060"/>
                </a:solidFill>
                <a:latin typeface="Calibri"/>
                <a:cs typeface="Arial" panose="020B0604020202020204" pitchFamily="34" charset="0"/>
              </a:rPr>
              <a:t>Vous pouvez consulter les textes restés en </a:t>
            </a:r>
            <a:r>
              <a:rPr lang="fr-FR" sz="1100" dirty="0" smtClean="0">
                <a:solidFill>
                  <a:srgbClr val="002060"/>
                </a:solidFill>
                <a:latin typeface="Calibri"/>
                <a:cs typeface="Arial" panose="020B0604020202020204" pitchFamily="34" charset="0"/>
              </a:rPr>
              <a:t>instance </a:t>
            </a:r>
            <a:r>
              <a:rPr lang="fr-FR" sz="1100" dirty="0">
                <a:solidFill>
                  <a:srgbClr val="002060"/>
                </a:solidFill>
                <a:latin typeface="Calibri"/>
                <a:cs typeface="Arial" panose="020B0604020202020204" pitchFamily="34" charset="0"/>
              </a:rPr>
              <a:t>à l’issue d’une précédente </a:t>
            </a:r>
            <a:r>
              <a:rPr lang="fr-FR" sz="1100" dirty="0" smtClean="0">
                <a:solidFill>
                  <a:srgbClr val="002060"/>
                </a:solidFill>
                <a:latin typeface="Calibri"/>
                <a:cs typeface="Arial" panose="020B0604020202020204" pitchFamily="34" charset="0"/>
              </a:rPr>
              <a:t>législature </a:t>
            </a:r>
            <a:r>
              <a:rPr lang="fr-FR" sz="1100" dirty="0">
                <a:solidFill>
                  <a:srgbClr val="002060"/>
                </a:solidFill>
                <a:latin typeface="Calibri"/>
                <a:cs typeface="Arial" panose="020B0604020202020204" pitchFamily="34" charset="0"/>
              </a:rPr>
              <a:t>et qui, pour la plupart, ont fait </a:t>
            </a:r>
            <a:r>
              <a:rPr lang="fr-FR" sz="1100" dirty="0" smtClean="0">
                <a:solidFill>
                  <a:srgbClr val="002060"/>
                </a:solidFill>
                <a:latin typeface="Calibri"/>
                <a:cs typeface="Arial" panose="020B0604020202020204" pitchFamily="34" charset="0"/>
              </a:rPr>
              <a:t>l’objet </a:t>
            </a:r>
            <a:r>
              <a:rPr lang="fr-FR" sz="1100" dirty="0">
                <a:solidFill>
                  <a:srgbClr val="002060"/>
                </a:solidFill>
                <a:latin typeface="Calibri"/>
                <a:cs typeface="Arial" panose="020B0604020202020204" pitchFamily="34" charset="0"/>
              </a:rPr>
              <a:t>d’un suivi par les Editions </a:t>
            </a:r>
            <a:r>
              <a:rPr lang="fr-FR" sz="1100" dirty="0" smtClean="0">
                <a:solidFill>
                  <a:srgbClr val="002060"/>
                </a:solidFill>
                <a:latin typeface="Calibri"/>
                <a:cs typeface="Arial" panose="020B0604020202020204" pitchFamily="34" charset="0"/>
              </a:rPr>
              <a:t>Francis Lefebvre</a:t>
            </a:r>
            <a:r>
              <a:rPr lang="fr-FR" sz="1100" dirty="0">
                <a:solidFill>
                  <a:srgbClr val="002060"/>
                </a:solidFill>
                <a:latin typeface="Calibri"/>
                <a:cs typeface="Arial" panose="020B0604020202020204" pitchFamily="34" charset="0"/>
              </a:rPr>
              <a:t>.</a:t>
            </a:r>
          </a:p>
          <a:p>
            <a:pPr marL="249712" indent="-249712" defTabSz="799063" eaLnBrk="1" fontAlgn="base" hangingPunct="1">
              <a:spcBef>
                <a:spcPct val="0"/>
              </a:spcBef>
              <a:spcAft>
                <a:spcPct val="0"/>
              </a:spcAft>
              <a:buFont typeface="Wingdings" pitchFamily="2" charset="2"/>
              <a:buChar char="î"/>
              <a:defRPr/>
            </a:pPr>
            <a:endParaRPr lang="fr-FR" sz="1200" dirty="0">
              <a:solidFill>
                <a:srgbClr val="C20683"/>
              </a:solidFill>
            </a:endParaRPr>
          </a:p>
          <a:p>
            <a:pPr marL="249712" indent="-249712" defTabSz="799063" eaLnBrk="1" fontAlgn="base" hangingPunct="1">
              <a:spcBef>
                <a:spcPct val="0"/>
              </a:spcBef>
              <a:spcAft>
                <a:spcPct val="0"/>
              </a:spcAft>
              <a:buFont typeface="Wingdings" pitchFamily="2" charset="2"/>
              <a:buChar char="î"/>
              <a:defRPr/>
            </a:pPr>
            <a:r>
              <a:rPr lang="fr-FR" sz="1200" dirty="0">
                <a:solidFill>
                  <a:srgbClr val="C20683"/>
                </a:solidFill>
              </a:rPr>
              <a:t>Les « Textes en instance » </a:t>
            </a:r>
            <a:endParaRPr lang="fr-FR" sz="1200" dirty="0" smtClean="0">
              <a:solidFill>
                <a:srgbClr val="C20683"/>
              </a:solidFill>
            </a:endParaRPr>
          </a:p>
          <a:p>
            <a:pPr marL="0" lvl="2" indent="0" defTabSz="914400" eaLnBrk="1" fontAlgn="base" hangingPunct="1">
              <a:lnSpc>
                <a:spcPct val="90000"/>
              </a:lnSpc>
              <a:spcBef>
                <a:spcPct val="0"/>
              </a:spcBef>
              <a:spcAft>
                <a:spcPct val="0"/>
              </a:spcAft>
              <a:tabLst>
                <a:tab pos="363538" algn="l"/>
              </a:tabLst>
              <a:defRPr/>
            </a:pPr>
            <a:r>
              <a:rPr lang="fr-FR" sz="1100" dirty="0">
                <a:solidFill>
                  <a:srgbClr val="002060"/>
                </a:solidFill>
                <a:latin typeface="Calibri"/>
                <a:cs typeface="Arial" panose="020B0604020202020204" pitchFamily="34" charset="0"/>
              </a:rPr>
              <a:t>Cette rubrique liste les textes de </a:t>
            </a:r>
            <a:r>
              <a:rPr lang="fr-FR" sz="1100" dirty="0" smtClean="0">
                <a:solidFill>
                  <a:srgbClr val="002060"/>
                </a:solidFill>
                <a:latin typeface="Calibri"/>
                <a:cs typeface="Arial" panose="020B0604020202020204" pitchFamily="34" charset="0"/>
              </a:rPr>
              <a:t>l’actuelle législature </a:t>
            </a:r>
            <a:r>
              <a:rPr lang="fr-FR" sz="1100" dirty="0">
                <a:solidFill>
                  <a:srgbClr val="002060"/>
                </a:solidFill>
                <a:latin typeface="Calibri"/>
                <a:cs typeface="Arial" panose="020B0604020202020204" pitchFamily="34" charset="0"/>
              </a:rPr>
              <a:t>qui n’ont pas encore été inscrits </a:t>
            </a:r>
            <a:r>
              <a:rPr lang="fr-FR" sz="1100" dirty="0" smtClean="0">
                <a:solidFill>
                  <a:srgbClr val="002060"/>
                </a:solidFill>
                <a:latin typeface="Calibri"/>
                <a:cs typeface="Arial" panose="020B0604020202020204" pitchFamily="34" charset="0"/>
              </a:rPr>
              <a:t>à l’ordre </a:t>
            </a:r>
            <a:r>
              <a:rPr lang="fr-FR" sz="1100" dirty="0">
                <a:solidFill>
                  <a:srgbClr val="002060"/>
                </a:solidFill>
                <a:latin typeface="Calibri"/>
                <a:cs typeface="Arial" panose="020B0604020202020204" pitchFamily="34" charset="0"/>
              </a:rPr>
              <a:t>du jour de l’une des assemblées.</a:t>
            </a:r>
          </a:p>
          <a:p>
            <a:pPr marL="249712" indent="-249712" defTabSz="799063" eaLnBrk="1" fontAlgn="base" hangingPunct="1">
              <a:spcBef>
                <a:spcPct val="0"/>
              </a:spcBef>
              <a:spcAft>
                <a:spcPct val="0"/>
              </a:spcAft>
              <a:buFont typeface="Wingdings" pitchFamily="2" charset="2"/>
              <a:buChar char="î"/>
              <a:defRPr/>
            </a:pPr>
            <a:endParaRPr lang="fr-FR" sz="1200" dirty="0">
              <a:solidFill>
                <a:srgbClr val="C20683"/>
              </a:solidFill>
            </a:endParaRPr>
          </a:p>
          <a:p>
            <a:pPr marL="249712" indent="-249712" defTabSz="799063" eaLnBrk="1" fontAlgn="base" hangingPunct="1">
              <a:spcBef>
                <a:spcPct val="0"/>
              </a:spcBef>
              <a:spcAft>
                <a:spcPct val="0"/>
              </a:spcAft>
              <a:buFont typeface="Wingdings" pitchFamily="2" charset="2"/>
              <a:buChar char="î"/>
              <a:defRPr/>
            </a:pPr>
            <a:r>
              <a:rPr lang="fr-FR" sz="1200" dirty="0">
                <a:solidFill>
                  <a:srgbClr val="C20683"/>
                </a:solidFill>
              </a:rPr>
              <a:t>Les « Textes votés et archivés »</a:t>
            </a:r>
          </a:p>
          <a:p>
            <a:pPr marL="0" lvl="2" indent="0" eaLnBrk="1" fontAlgn="base" hangingPunct="1">
              <a:lnSpc>
                <a:spcPct val="90000"/>
              </a:lnSpc>
              <a:spcBef>
                <a:spcPct val="0"/>
              </a:spcBef>
              <a:spcAft>
                <a:spcPct val="0"/>
              </a:spcAft>
              <a:tabLst>
                <a:tab pos="363538" algn="l"/>
              </a:tabLst>
              <a:defRPr/>
            </a:pPr>
            <a:r>
              <a:rPr lang="fr-FR" sz="1100" dirty="0" smtClean="0">
                <a:solidFill>
                  <a:srgbClr val="002060"/>
                </a:solidFill>
                <a:latin typeface="+mn-lt"/>
                <a:cs typeface="Arial" panose="020B0604020202020204" pitchFamily="34" charset="0"/>
              </a:rPr>
              <a:t>Retrouvez, classés par année,  tous les projets et propositions de loi suivis par les Editions Francis Lefebvre depuis 2002.</a:t>
            </a:r>
            <a:endParaRPr lang="fr-FR" sz="1100" dirty="0">
              <a:solidFill>
                <a:srgbClr val="002060"/>
              </a:solidFill>
              <a:latin typeface="+mn-lt"/>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dirty="0" smtClean="0">
              <a:solidFill>
                <a:srgbClr val="333399"/>
              </a:solidFill>
              <a:latin typeface="+mn-lt"/>
              <a:cs typeface="Arial" panose="020B0604020202020204" pitchFamily="34" charset="0"/>
            </a:endParaRPr>
          </a:p>
          <a:p>
            <a:pPr defTabSz="799063" eaLnBrk="1" fontAlgn="base" hangingPunct="1">
              <a:spcBef>
                <a:spcPct val="0"/>
              </a:spcBef>
              <a:spcAft>
                <a:spcPct val="0"/>
              </a:spcAft>
              <a:defRPr/>
            </a:pPr>
            <a:endParaRPr lang="fr-FR" sz="1100" dirty="0">
              <a:solidFill>
                <a:srgbClr val="333399"/>
              </a:solidFill>
            </a:endParaRPr>
          </a:p>
        </p:txBody>
      </p:sp>
      <p:sp>
        <p:nvSpPr>
          <p:cNvPr id="12"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La page d’accueil </a:t>
            </a:r>
            <a:endParaRPr lang="fr-FR" sz="1700" kern="0" dirty="0">
              <a:solidFill>
                <a:srgbClr val="002060"/>
              </a:solidFill>
              <a:latin typeface="Arial"/>
              <a:cs typeface="Aria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88" y="91056"/>
            <a:ext cx="6143625" cy="6229350"/>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22" name="AutoShape 14"/>
          <p:cNvSpPr>
            <a:spLocks noChangeArrowheads="1"/>
          </p:cNvSpPr>
          <p:nvPr/>
        </p:nvSpPr>
        <p:spPr bwMode="auto">
          <a:xfrm>
            <a:off x="7485323" y="4036824"/>
            <a:ext cx="1499189" cy="832888"/>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Menu déroulant pour voir l’ensemble des textes en cours de suivi</a:t>
            </a:r>
            <a:endParaRPr lang="fr-FR" sz="1000" dirty="0">
              <a:solidFill>
                <a:srgbClr val="0070C0"/>
              </a:solidFill>
            </a:endParaRPr>
          </a:p>
        </p:txBody>
      </p:sp>
      <p:cxnSp>
        <p:nvCxnSpPr>
          <p:cNvPr id="32" name="Connecteur droit 31"/>
          <p:cNvCxnSpPr/>
          <p:nvPr/>
        </p:nvCxnSpPr>
        <p:spPr>
          <a:xfrm flipH="1">
            <a:off x="8234917" y="3710763"/>
            <a:ext cx="536943" cy="32606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72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403382" y="609972"/>
            <a:ext cx="6879920" cy="1452207"/>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Une page d’accueil pour chaque dossier</a:t>
            </a: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r>
              <a:rPr lang="fr-FR" sz="1100" dirty="0" smtClean="0">
                <a:solidFill>
                  <a:srgbClr val="002060"/>
                </a:solidFill>
              </a:rPr>
              <a:t>Chaque projet ou proposition de loi suivi par les Editions Francis Lefebvre fait l’objet d’un dossier.</a:t>
            </a:r>
          </a:p>
          <a:p>
            <a:pPr defTabSz="799063" eaLnBrk="1" fontAlgn="base" hangingPunct="1">
              <a:spcBef>
                <a:spcPct val="0"/>
              </a:spcBef>
              <a:spcAft>
                <a:spcPct val="0"/>
              </a:spcAft>
              <a:defRPr/>
            </a:pPr>
            <a:r>
              <a:rPr lang="fr-FR" sz="1100" dirty="0" smtClean="0">
                <a:solidFill>
                  <a:srgbClr val="002060"/>
                </a:solidFill>
              </a:rPr>
              <a:t>Tous les dossiers sont construits de la même façon. </a:t>
            </a:r>
          </a:p>
          <a:p>
            <a:pPr defTabSz="799063" eaLnBrk="1" fontAlgn="base" hangingPunct="1">
              <a:spcBef>
                <a:spcPct val="0"/>
              </a:spcBef>
              <a:spcAft>
                <a:spcPct val="0"/>
              </a:spcAft>
              <a:defRPr/>
            </a:pPr>
            <a:endParaRPr lang="fr-FR" sz="1100" dirty="0" smtClean="0">
              <a:solidFill>
                <a:srgbClr val="002060"/>
              </a:solidFill>
            </a:endParaRPr>
          </a:p>
          <a:p>
            <a:pPr defTabSz="799063" eaLnBrk="1" fontAlgn="base" hangingPunct="1">
              <a:spcBef>
                <a:spcPct val="0"/>
              </a:spcBef>
              <a:spcAft>
                <a:spcPct val="0"/>
              </a:spcAft>
              <a:defRPr/>
            </a:pPr>
            <a:r>
              <a:rPr lang="fr-FR" sz="1100" dirty="0" smtClean="0">
                <a:solidFill>
                  <a:srgbClr val="002060"/>
                </a:solidFill>
              </a:rPr>
              <a:t>Ils sont constitués des éléments </a:t>
            </a:r>
          </a:p>
          <a:p>
            <a:pPr defTabSz="799063" eaLnBrk="1" fontAlgn="base" hangingPunct="1">
              <a:spcBef>
                <a:spcPct val="0"/>
              </a:spcBef>
              <a:spcAft>
                <a:spcPct val="0"/>
              </a:spcAft>
              <a:defRPr/>
            </a:pPr>
            <a:r>
              <a:rPr lang="fr-FR" sz="1100" dirty="0" smtClean="0">
                <a:solidFill>
                  <a:srgbClr val="002060"/>
                </a:solidFill>
              </a:rPr>
              <a:t>suivants </a:t>
            </a:r>
            <a:r>
              <a:rPr lang="fr-FR" sz="1100" dirty="0">
                <a:solidFill>
                  <a:srgbClr val="002060"/>
                </a:solidFill>
              </a:rPr>
              <a:t>:</a:t>
            </a:r>
          </a:p>
          <a:p>
            <a:pPr defTabSz="799063" eaLnBrk="1" fontAlgn="base" hangingPunct="1">
              <a:spcBef>
                <a:spcPct val="0"/>
              </a:spcBef>
              <a:spcAft>
                <a:spcPct val="0"/>
              </a:spcAft>
              <a:defRPr/>
            </a:pPr>
            <a:endParaRPr lang="fr-FR" sz="1100" dirty="0">
              <a:solidFill>
                <a:srgbClr val="002060"/>
              </a:solidFill>
            </a:endParaRPr>
          </a:p>
        </p:txBody>
      </p:sp>
      <p:sp>
        <p:nvSpPr>
          <p:cNvPr id="12"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Naviguer dans les dossiers</a:t>
            </a:r>
            <a:endParaRPr lang="fr-FR" sz="1700" kern="0" dirty="0">
              <a:solidFill>
                <a:srgbClr val="002060"/>
              </a:solidFill>
              <a:latin typeface="Arial"/>
              <a:cs typeface="Aria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823" y="1547806"/>
            <a:ext cx="6722177" cy="419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7"/>
          <p:cNvSpPr txBox="1">
            <a:spLocks noChangeArrowheads="1"/>
          </p:cNvSpPr>
          <p:nvPr/>
        </p:nvSpPr>
        <p:spPr bwMode="auto">
          <a:xfrm>
            <a:off x="323541" y="1922895"/>
            <a:ext cx="2018442" cy="3180372"/>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defTabSz="799063" eaLnBrk="1" fontAlgn="base" hangingPunct="1">
              <a:spcBef>
                <a:spcPct val="0"/>
              </a:spcBef>
              <a:spcAft>
                <a:spcPct val="0"/>
              </a:spcAft>
              <a:defRPr/>
            </a:pPr>
            <a:endParaRPr lang="fr-FR" sz="1100" dirty="0" smtClean="0">
              <a:solidFill>
                <a:srgbClr val="002060"/>
              </a:solidFill>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b="1" dirty="0" smtClean="0">
                <a:solidFill>
                  <a:srgbClr val="002060"/>
                </a:solidFill>
                <a:latin typeface="+mn-lt"/>
                <a:cs typeface="Arial" panose="020B0604020202020204" pitchFamily="34" charset="0"/>
              </a:rPr>
              <a:t>Ordre </a:t>
            </a:r>
            <a:r>
              <a:rPr lang="fr-FR" sz="1100" b="1" dirty="0">
                <a:solidFill>
                  <a:srgbClr val="002060"/>
                </a:solidFill>
                <a:latin typeface="+mn-lt"/>
                <a:cs typeface="Arial" panose="020B0604020202020204" pitchFamily="34" charset="0"/>
              </a:rPr>
              <a:t>du </a:t>
            </a:r>
            <a:r>
              <a:rPr lang="fr-FR" sz="1100" b="1" dirty="0" smtClean="0">
                <a:solidFill>
                  <a:srgbClr val="002060"/>
                </a:solidFill>
                <a:latin typeface="+mn-lt"/>
                <a:cs typeface="Arial" panose="020B0604020202020204" pitchFamily="34" charset="0"/>
              </a:rPr>
              <a:t>jour</a:t>
            </a:r>
            <a:r>
              <a:rPr lang="fr-FR" sz="1100" b="1" dirty="0">
                <a:solidFill>
                  <a:srgbClr val="002060"/>
                </a:solidFill>
                <a:latin typeface="+mn-lt"/>
                <a:cs typeface="Arial" panose="020B0604020202020204" pitchFamily="34" charset="0"/>
              </a:rPr>
              <a:t> </a:t>
            </a:r>
            <a:r>
              <a:rPr lang="fr-FR" sz="1100" dirty="0" smtClean="0">
                <a:solidFill>
                  <a:srgbClr val="002060"/>
                </a:solidFill>
                <a:latin typeface="+mn-lt"/>
                <a:cs typeface="Arial" panose="020B0604020202020204" pitchFamily="34" charset="0"/>
              </a:rPr>
              <a:t>: dates d’examen du texte devant les deux assemblées alimentées au fil de l’eau</a:t>
            </a: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dirty="0">
              <a:solidFill>
                <a:srgbClr val="002060"/>
              </a:solidFill>
              <a:latin typeface="+mn-lt"/>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dirty="0" smtClean="0">
              <a:solidFill>
                <a:srgbClr val="002060"/>
              </a:solidFill>
              <a:latin typeface="+mn-lt"/>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b="1" dirty="0" smtClean="0">
                <a:solidFill>
                  <a:srgbClr val="002060"/>
                </a:solidFill>
                <a:latin typeface="+mn-lt"/>
                <a:cs typeface="Arial" panose="020B0604020202020204" pitchFamily="34" charset="0"/>
              </a:rPr>
              <a:t>Tableau de synthèse </a:t>
            </a:r>
            <a:r>
              <a:rPr lang="fr-FR" sz="1100" dirty="0" smtClean="0">
                <a:solidFill>
                  <a:srgbClr val="002060"/>
                </a:solidFill>
                <a:latin typeface="+mn-lt"/>
                <a:cs typeface="Arial" panose="020B0604020202020204" pitchFamily="34" charset="0"/>
              </a:rPr>
              <a:t>: tous les documents découpés article par article, lecture après lecture</a:t>
            </a: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b="1" dirty="0" smtClean="0">
              <a:solidFill>
                <a:srgbClr val="002060"/>
              </a:solidFill>
              <a:latin typeface="+mn-lt"/>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b="1" dirty="0" smtClean="0">
              <a:solidFill>
                <a:srgbClr val="002060"/>
              </a:solidFill>
              <a:latin typeface="+mn-lt"/>
              <a:cs typeface="Arial" panose="020B0604020202020204" pitchFamily="34" charset="0"/>
            </a:endParaRP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r>
              <a:rPr lang="fr-FR" sz="1100" b="1" dirty="0" smtClean="0">
                <a:solidFill>
                  <a:srgbClr val="002060"/>
                </a:solidFill>
                <a:latin typeface="+mn-lt"/>
                <a:cs typeface="Arial" panose="020B0604020202020204" pitchFamily="34" charset="0"/>
              </a:rPr>
              <a:t>Version intégrale </a:t>
            </a:r>
            <a:r>
              <a:rPr lang="fr-FR" sz="1100" dirty="0" smtClean="0">
                <a:solidFill>
                  <a:srgbClr val="002060"/>
                </a:solidFill>
                <a:latin typeface="+mn-lt"/>
                <a:cs typeface="Arial" panose="020B0604020202020204" pitchFamily="34" charset="0"/>
              </a:rPr>
              <a:t>: tous les documents produits par les deux assemblées en version intégrale</a:t>
            </a:r>
          </a:p>
          <a:p>
            <a:pPr marL="149853" lvl="2" indent="-149853" eaLnBrk="1" fontAlgn="base" hangingPunct="1">
              <a:lnSpc>
                <a:spcPct val="90000"/>
              </a:lnSpc>
              <a:spcBef>
                <a:spcPct val="0"/>
              </a:spcBef>
              <a:spcAft>
                <a:spcPct val="0"/>
              </a:spcAft>
              <a:buFont typeface="Arial" panose="020B0604020202020204" pitchFamily="34" charset="0"/>
              <a:buChar char="•"/>
              <a:tabLst>
                <a:tab pos="363538" algn="l"/>
              </a:tabLst>
              <a:defRPr/>
            </a:pPr>
            <a:endParaRPr lang="fr-FR" sz="1100" dirty="0">
              <a:solidFill>
                <a:srgbClr val="333399"/>
              </a:solidFill>
              <a:latin typeface="+mn-lt"/>
              <a:cs typeface="Arial" panose="020B0604020202020204" pitchFamily="34" charset="0"/>
            </a:endParaRP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endParaRPr lang="fr-FR" sz="1100" dirty="0">
              <a:solidFill>
                <a:srgbClr val="333399"/>
              </a:solidFill>
            </a:endParaRPr>
          </a:p>
        </p:txBody>
      </p:sp>
      <p:sp>
        <p:nvSpPr>
          <p:cNvPr id="6" name="AutoShape 14"/>
          <p:cNvSpPr>
            <a:spLocks noChangeArrowheads="1"/>
          </p:cNvSpPr>
          <p:nvPr/>
        </p:nvSpPr>
        <p:spPr bwMode="auto">
          <a:xfrm>
            <a:off x="7283302" y="579893"/>
            <a:ext cx="1499189" cy="832888"/>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Retour à la page d’accueil du service Travaux parlementaires</a:t>
            </a:r>
            <a:endParaRPr lang="fr-FR" sz="1000" dirty="0">
              <a:solidFill>
                <a:srgbClr val="0070C0"/>
              </a:solidFill>
            </a:endParaRPr>
          </a:p>
        </p:txBody>
      </p:sp>
      <p:cxnSp>
        <p:nvCxnSpPr>
          <p:cNvPr id="4" name="Connecteur droit 3"/>
          <p:cNvCxnSpPr/>
          <p:nvPr/>
        </p:nvCxnSpPr>
        <p:spPr>
          <a:xfrm>
            <a:off x="7846831" y="1444680"/>
            <a:ext cx="723014" cy="3108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40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071" y="555875"/>
            <a:ext cx="4848446" cy="181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7"/>
          <p:cNvSpPr txBox="1">
            <a:spLocks noChangeArrowheads="1"/>
          </p:cNvSpPr>
          <p:nvPr/>
        </p:nvSpPr>
        <p:spPr bwMode="auto">
          <a:xfrm>
            <a:off x="403382" y="716302"/>
            <a:ext cx="3658255" cy="1282929"/>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Le tableau de synthèse</a:t>
            </a:r>
          </a:p>
          <a:p>
            <a:pPr defTabSz="799063" eaLnBrk="1" fontAlgn="base" hangingPunct="1">
              <a:spcBef>
                <a:spcPct val="0"/>
              </a:spcBef>
              <a:spcAft>
                <a:spcPct val="0"/>
              </a:spcAft>
              <a:defRPr/>
            </a:pPr>
            <a:endParaRPr lang="fr-FR" sz="1100" dirty="0" smtClean="0">
              <a:solidFill>
                <a:srgbClr val="333399"/>
              </a:solidFill>
            </a:endParaRPr>
          </a:p>
          <a:p>
            <a:pPr defTabSz="799063" eaLnBrk="1" fontAlgn="base" hangingPunct="1">
              <a:spcBef>
                <a:spcPct val="0"/>
              </a:spcBef>
              <a:spcAft>
                <a:spcPct val="0"/>
              </a:spcAft>
              <a:defRPr/>
            </a:pPr>
            <a:r>
              <a:rPr lang="fr-FR" sz="1100" dirty="0" smtClean="0">
                <a:solidFill>
                  <a:srgbClr val="002060"/>
                </a:solidFill>
              </a:rPr>
              <a:t>Un premier tableau intitulé </a:t>
            </a:r>
            <a:r>
              <a:rPr lang="fr-FR" sz="1100" b="1" dirty="0" smtClean="0">
                <a:solidFill>
                  <a:srgbClr val="002060"/>
                </a:solidFill>
              </a:rPr>
              <a:t>« Accès par numéro d’article » </a:t>
            </a:r>
            <a:r>
              <a:rPr lang="fr-FR" sz="1100" dirty="0" smtClean="0">
                <a:solidFill>
                  <a:srgbClr val="002060"/>
                </a:solidFill>
              </a:rPr>
              <a:t>répertorie tous les articles du projet ou de la proposition de loi qui font l’objet d’un suivi.</a:t>
            </a:r>
          </a:p>
          <a:p>
            <a:pPr defTabSz="799063" eaLnBrk="1" fontAlgn="base" hangingPunct="1">
              <a:spcBef>
                <a:spcPct val="0"/>
              </a:spcBef>
              <a:spcAft>
                <a:spcPct val="0"/>
              </a:spcAft>
              <a:defRPr/>
            </a:pPr>
            <a:r>
              <a:rPr lang="fr-FR" sz="1100" dirty="0" smtClean="0">
                <a:solidFill>
                  <a:srgbClr val="002060"/>
                </a:solidFill>
              </a:rPr>
              <a:t>Un simple clic sur l’article qui vous intéresse  vous permet d’accéder directement à l’ensemble de son suivi.</a:t>
            </a:r>
          </a:p>
        </p:txBody>
      </p:sp>
      <p:sp>
        <p:nvSpPr>
          <p:cNvPr id="12" name="Titre 1"/>
          <p:cNvSpPr txBox="1">
            <a:spLocks/>
          </p:cNvSpPr>
          <p:nvPr/>
        </p:nvSpPr>
        <p:spPr>
          <a:xfrm>
            <a:off x="323541" y="152306"/>
            <a:ext cx="9623425" cy="1260475"/>
          </a:xfrm>
          <a:prstGeom prst="rect">
            <a:avLst/>
          </a:prstGeom>
        </p:spPr>
        <p:txBody>
          <a:bodyPr lIns="91232" tIns="45616" rIns="91232" bIns="45616"/>
          <a:lstStyle>
            <a:lvl1pPr algn="l" defTabSz="1042988" rtl="0" eaLnBrk="0" fontAlgn="base" hangingPunct="0">
              <a:spcBef>
                <a:spcPct val="0"/>
              </a:spcBef>
              <a:spcAft>
                <a:spcPct val="0"/>
              </a:spcAft>
              <a:defRPr b="1">
                <a:solidFill>
                  <a:srgbClr val="323C8F"/>
                </a:solidFill>
                <a:latin typeface="+mj-lt"/>
                <a:ea typeface="+mj-ea"/>
                <a:cs typeface="+mj-cs"/>
              </a:defRPr>
            </a:lvl1pPr>
            <a:lvl2pPr algn="l" defTabSz="1042988" rtl="0" eaLnBrk="0" fontAlgn="base" hangingPunct="0">
              <a:spcBef>
                <a:spcPct val="0"/>
              </a:spcBef>
              <a:spcAft>
                <a:spcPct val="0"/>
              </a:spcAft>
              <a:defRPr b="1">
                <a:solidFill>
                  <a:srgbClr val="323C8F"/>
                </a:solidFill>
                <a:latin typeface="Arial" charset="0"/>
                <a:cs typeface="Arial" charset="0"/>
              </a:defRPr>
            </a:lvl2pPr>
            <a:lvl3pPr algn="l" defTabSz="1042988" rtl="0" eaLnBrk="0" fontAlgn="base" hangingPunct="0">
              <a:spcBef>
                <a:spcPct val="0"/>
              </a:spcBef>
              <a:spcAft>
                <a:spcPct val="0"/>
              </a:spcAft>
              <a:defRPr b="1">
                <a:solidFill>
                  <a:srgbClr val="323C8F"/>
                </a:solidFill>
                <a:latin typeface="Arial" charset="0"/>
                <a:cs typeface="Arial" charset="0"/>
              </a:defRPr>
            </a:lvl3pPr>
            <a:lvl4pPr algn="l" defTabSz="1042988" rtl="0" eaLnBrk="0" fontAlgn="base" hangingPunct="0">
              <a:spcBef>
                <a:spcPct val="0"/>
              </a:spcBef>
              <a:spcAft>
                <a:spcPct val="0"/>
              </a:spcAft>
              <a:defRPr b="1">
                <a:solidFill>
                  <a:srgbClr val="323C8F"/>
                </a:solidFill>
                <a:latin typeface="Arial" charset="0"/>
                <a:cs typeface="Arial" charset="0"/>
              </a:defRPr>
            </a:lvl4pPr>
            <a:lvl5pPr algn="l" defTabSz="1042988" rtl="0" eaLnBrk="0" fontAlgn="base" hangingPunct="0">
              <a:spcBef>
                <a:spcPct val="0"/>
              </a:spcBef>
              <a:spcAft>
                <a:spcPct val="0"/>
              </a:spcAft>
              <a:defRPr b="1">
                <a:solidFill>
                  <a:srgbClr val="323C8F"/>
                </a:solidFill>
                <a:latin typeface="Arial" charset="0"/>
                <a:cs typeface="Arial" charset="0"/>
              </a:defRPr>
            </a:lvl5pPr>
            <a:lvl6pPr marL="457200" algn="l" defTabSz="1042988" rtl="0" fontAlgn="base">
              <a:spcBef>
                <a:spcPct val="0"/>
              </a:spcBef>
              <a:spcAft>
                <a:spcPct val="0"/>
              </a:spcAft>
              <a:defRPr b="1">
                <a:solidFill>
                  <a:srgbClr val="323C8F"/>
                </a:solidFill>
                <a:latin typeface="Arial" charset="0"/>
                <a:cs typeface="Arial" charset="0"/>
              </a:defRPr>
            </a:lvl6pPr>
            <a:lvl7pPr marL="914400" algn="l" defTabSz="1042988" rtl="0" fontAlgn="base">
              <a:spcBef>
                <a:spcPct val="0"/>
              </a:spcBef>
              <a:spcAft>
                <a:spcPct val="0"/>
              </a:spcAft>
              <a:defRPr b="1">
                <a:solidFill>
                  <a:srgbClr val="323C8F"/>
                </a:solidFill>
                <a:latin typeface="Arial" charset="0"/>
                <a:cs typeface="Arial" charset="0"/>
              </a:defRPr>
            </a:lvl7pPr>
            <a:lvl8pPr marL="1371600" algn="l" defTabSz="1042988" rtl="0" fontAlgn="base">
              <a:spcBef>
                <a:spcPct val="0"/>
              </a:spcBef>
              <a:spcAft>
                <a:spcPct val="0"/>
              </a:spcAft>
              <a:defRPr b="1">
                <a:solidFill>
                  <a:srgbClr val="323C8F"/>
                </a:solidFill>
                <a:latin typeface="Arial" charset="0"/>
                <a:cs typeface="Arial" charset="0"/>
              </a:defRPr>
            </a:lvl8pPr>
            <a:lvl9pPr marL="1828800" algn="l" defTabSz="1042988" rtl="0" fontAlgn="base">
              <a:spcBef>
                <a:spcPct val="0"/>
              </a:spcBef>
              <a:spcAft>
                <a:spcPct val="0"/>
              </a:spcAft>
              <a:defRPr b="1">
                <a:solidFill>
                  <a:srgbClr val="323C8F"/>
                </a:solidFill>
                <a:latin typeface="Arial" charset="0"/>
                <a:cs typeface="Arial" charset="0"/>
              </a:defRPr>
            </a:lvl9pPr>
          </a:lstStyle>
          <a:p>
            <a:pPr defTabSz="1040598"/>
            <a:r>
              <a:rPr lang="fr-FR" kern="0" dirty="0" smtClean="0">
                <a:solidFill>
                  <a:srgbClr val="002060"/>
                </a:solidFill>
                <a:latin typeface="Arial"/>
                <a:cs typeface="Arial"/>
              </a:rPr>
              <a:t>Naviguer dans les dossiers</a:t>
            </a:r>
            <a:endParaRPr lang="fr-FR" sz="1700" kern="0" dirty="0">
              <a:solidFill>
                <a:srgbClr val="002060"/>
              </a:solidFill>
              <a:latin typeface="Arial"/>
              <a:cs typeface="Arial"/>
            </a:endParaRPr>
          </a:p>
        </p:txBody>
      </p:sp>
      <p:sp>
        <p:nvSpPr>
          <p:cNvPr id="9" name="AutoShape 14"/>
          <p:cNvSpPr>
            <a:spLocks noChangeArrowheads="1"/>
          </p:cNvSpPr>
          <p:nvPr/>
        </p:nvSpPr>
        <p:spPr bwMode="auto">
          <a:xfrm>
            <a:off x="7091916" y="88896"/>
            <a:ext cx="1414612" cy="427822"/>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Retour à la page d’accueil du service</a:t>
            </a:r>
            <a:endParaRPr lang="fr-FR" sz="1000" dirty="0">
              <a:solidFill>
                <a:srgbClr val="0070C0"/>
              </a:solidFill>
            </a:endParaRPr>
          </a:p>
        </p:txBody>
      </p:sp>
      <p:sp>
        <p:nvSpPr>
          <p:cNvPr id="10" name="AutoShape 14"/>
          <p:cNvSpPr>
            <a:spLocks noChangeArrowheads="1"/>
          </p:cNvSpPr>
          <p:nvPr/>
        </p:nvSpPr>
        <p:spPr bwMode="auto">
          <a:xfrm>
            <a:off x="6607892" y="742939"/>
            <a:ext cx="1201962" cy="519130"/>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Accéder à la version intégrale du dossier</a:t>
            </a:r>
            <a:endParaRPr lang="fr-FR" sz="1000" dirty="0">
              <a:solidFill>
                <a:srgbClr val="0070C0"/>
              </a:solidFill>
            </a:endParaRPr>
          </a:p>
        </p:txBody>
      </p:sp>
      <p:sp>
        <p:nvSpPr>
          <p:cNvPr id="8" name="Text Box 27"/>
          <p:cNvSpPr txBox="1">
            <a:spLocks noChangeArrowheads="1"/>
          </p:cNvSpPr>
          <p:nvPr/>
        </p:nvSpPr>
        <p:spPr bwMode="auto">
          <a:xfrm>
            <a:off x="434951" y="2435785"/>
            <a:ext cx="8709049" cy="1606095"/>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defTabSz="799063" eaLnBrk="1" fontAlgn="base" hangingPunct="1">
              <a:spcBef>
                <a:spcPct val="0"/>
              </a:spcBef>
              <a:spcAft>
                <a:spcPct val="0"/>
              </a:spcAft>
              <a:defRPr/>
            </a:pPr>
            <a:r>
              <a:rPr lang="fr-FR" sz="1100" dirty="0" smtClean="0">
                <a:solidFill>
                  <a:srgbClr val="002060"/>
                </a:solidFill>
              </a:rPr>
              <a:t>Le tableau de synthèse donne accès au </a:t>
            </a:r>
            <a:r>
              <a:rPr lang="fr-FR" sz="1100" b="1" dirty="0" smtClean="0">
                <a:solidFill>
                  <a:srgbClr val="002060"/>
                </a:solidFill>
              </a:rPr>
              <a:t>suivi détaillé de chaque article</a:t>
            </a:r>
            <a:r>
              <a:rPr lang="fr-FR" sz="1100" dirty="0" smtClean="0">
                <a:solidFill>
                  <a:srgbClr val="002060"/>
                </a:solidFill>
              </a:rPr>
              <a:t>. </a:t>
            </a:r>
          </a:p>
          <a:p>
            <a:pPr defTabSz="799063" eaLnBrk="1" fontAlgn="base" hangingPunct="1">
              <a:spcBef>
                <a:spcPct val="0"/>
              </a:spcBef>
              <a:spcAft>
                <a:spcPct val="0"/>
              </a:spcAft>
              <a:defRPr/>
            </a:pPr>
            <a:r>
              <a:rPr lang="fr-FR" sz="1100" dirty="0" smtClean="0">
                <a:solidFill>
                  <a:srgbClr val="002060"/>
                </a:solidFill>
              </a:rPr>
              <a:t>Alimenté </a:t>
            </a:r>
            <a:r>
              <a:rPr lang="fr-FR" sz="1100" dirty="0">
                <a:solidFill>
                  <a:srgbClr val="002060"/>
                </a:solidFill>
              </a:rPr>
              <a:t>au fur et à mesure de l’avancée des </a:t>
            </a:r>
            <a:r>
              <a:rPr lang="fr-FR" sz="1100" dirty="0" smtClean="0">
                <a:solidFill>
                  <a:srgbClr val="002060"/>
                </a:solidFill>
              </a:rPr>
              <a:t>discussions, il est organisé de la façon suivante :</a:t>
            </a:r>
          </a:p>
          <a:p>
            <a:pPr marL="171450" indent="-171450" defTabSz="799063" eaLnBrk="1" fontAlgn="base" hangingPunct="1">
              <a:spcBef>
                <a:spcPct val="0"/>
              </a:spcBef>
              <a:spcAft>
                <a:spcPct val="0"/>
              </a:spcAft>
              <a:buFontTx/>
              <a:buChar char="-"/>
              <a:defRPr/>
            </a:pPr>
            <a:r>
              <a:rPr lang="fr-FR" sz="1100" dirty="0">
                <a:solidFill>
                  <a:srgbClr val="002060"/>
                </a:solidFill>
              </a:rPr>
              <a:t>d</a:t>
            </a:r>
            <a:r>
              <a:rPr lang="fr-FR" sz="1100" dirty="0" smtClean="0">
                <a:solidFill>
                  <a:srgbClr val="002060"/>
                </a:solidFill>
              </a:rPr>
              <a:t>e haut en bas, une ligne par article suivi</a:t>
            </a:r>
            <a:endParaRPr lang="fr-FR" sz="1100" dirty="0">
              <a:solidFill>
                <a:srgbClr val="002060"/>
              </a:solidFill>
            </a:endParaRPr>
          </a:p>
          <a:p>
            <a:pPr marL="171450" indent="-171450" defTabSz="799063" eaLnBrk="1" fontAlgn="base" hangingPunct="1">
              <a:spcBef>
                <a:spcPct val="0"/>
              </a:spcBef>
              <a:spcAft>
                <a:spcPct val="0"/>
              </a:spcAft>
              <a:buFontTx/>
              <a:buChar char="-"/>
              <a:defRPr/>
            </a:pPr>
            <a:r>
              <a:rPr lang="fr-FR" sz="1100" dirty="0">
                <a:solidFill>
                  <a:srgbClr val="002060"/>
                </a:solidFill>
              </a:rPr>
              <a:t>d</a:t>
            </a:r>
            <a:r>
              <a:rPr lang="fr-FR" sz="1100" dirty="0" smtClean="0">
                <a:solidFill>
                  <a:srgbClr val="002060"/>
                </a:solidFill>
              </a:rPr>
              <a:t>e gauche à droite, une colonne par lecture et par assemblée </a:t>
            </a:r>
          </a:p>
          <a:p>
            <a:pPr marL="171450" indent="-171450" defTabSz="799063" eaLnBrk="1" fontAlgn="base" hangingPunct="1">
              <a:spcBef>
                <a:spcPct val="0"/>
              </a:spcBef>
              <a:spcAft>
                <a:spcPct val="0"/>
              </a:spcAft>
              <a:buFontTx/>
              <a:buChar char="-"/>
              <a:defRPr/>
            </a:pPr>
            <a:r>
              <a:rPr lang="fr-FR" sz="1100" dirty="0" smtClean="0">
                <a:solidFill>
                  <a:srgbClr val="002060"/>
                </a:solidFill>
              </a:rPr>
              <a:t>dans chaque colonne, figurent les parties de tous les documents législatifs qui citent l’article consulté. Ces documents sont classés par ordre chronologique. </a:t>
            </a:r>
            <a:r>
              <a:rPr lang="fr-FR" sz="1100" b="1" dirty="0" smtClean="0">
                <a:solidFill>
                  <a:srgbClr val="002060"/>
                </a:solidFill>
              </a:rPr>
              <a:t>En un clic, vous accédez directement et exclusivement à la partie du document qui concerne l’article</a:t>
            </a:r>
            <a:r>
              <a:rPr lang="fr-FR" sz="1100" dirty="0" smtClean="0">
                <a:solidFill>
                  <a:srgbClr val="002060"/>
                </a:solidFill>
              </a:rPr>
              <a:t>.</a:t>
            </a:r>
          </a:p>
          <a:p>
            <a:pPr defTabSz="799063" eaLnBrk="1" fontAlgn="base" hangingPunct="1">
              <a:spcBef>
                <a:spcPct val="0"/>
              </a:spcBef>
              <a:spcAft>
                <a:spcPct val="0"/>
              </a:spcAft>
              <a:defRPr/>
            </a:pPr>
            <a:r>
              <a:rPr lang="fr-FR" sz="1100" dirty="0" smtClean="0">
                <a:solidFill>
                  <a:srgbClr val="002060"/>
                </a:solidFill>
              </a:rPr>
              <a:t>Le plus souvent, un thème a été associé par les Rédactions à chaque article suivi. Le type de suivi choisi par les Rédactions est aussi indiqué : il a des incidences sur la périodicité des alertes (voir page 5).</a:t>
            </a:r>
          </a:p>
          <a:p>
            <a:pPr defTabSz="799063" eaLnBrk="1" fontAlgn="base" hangingPunct="1">
              <a:spcBef>
                <a:spcPct val="0"/>
              </a:spcBef>
              <a:spcAft>
                <a:spcPct val="0"/>
              </a:spcAft>
              <a:defRPr/>
            </a:pPr>
            <a:endParaRPr lang="fr-FR" sz="1100" dirty="0">
              <a:solidFill>
                <a:srgbClr val="333399"/>
              </a:solidFill>
            </a:endParaRPr>
          </a:p>
        </p:txBody>
      </p:sp>
      <p:cxnSp>
        <p:nvCxnSpPr>
          <p:cNvPr id="11" name="Connecteur droit 10"/>
          <p:cNvCxnSpPr/>
          <p:nvPr/>
        </p:nvCxnSpPr>
        <p:spPr>
          <a:xfrm>
            <a:off x="7836199" y="1137683"/>
            <a:ext cx="1913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8506528" y="527351"/>
            <a:ext cx="226828" cy="1868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AutoShape 14"/>
          <p:cNvSpPr>
            <a:spLocks noChangeArrowheads="1"/>
          </p:cNvSpPr>
          <p:nvPr/>
        </p:nvSpPr>
        <p:spPr bwMode="auto">
          <a:xfrm>
            <a:off x="7729388" y="1396711"/>
            <a:ext cx="1414612" cy="427822"/>
          </a:xfrm>
          <a:prstGeom prst="roundRect">
            <a:avLst>
              <a:gd name="adj" fmla="val 16667"/>
            </a:avLst>
          </a:prstGeom>
          <a:solidFill>
            <a:schemeClr val="bg1"/>
          </a:solidFill>
          <a:ln>
            <a:solidFill>
              <a:schemeClr val="bg1"/>
            </a:solidFill>
          </a:ln>
          <a:extLst/>
        </p:spPr>
        <p:style>
          <a:lnRef idx="1">
            <a:schemeClr val="accent3"/>
          </a:lnRef>
          <a:fillRef idx="2">
            <a:schemeClr val="accent3"/>
          </a:fillRef>
          <a:effectRef idx="1">
            <a:schemeClr val="accent3"/>
          </a:effectRef>
          <a:fontRef idx="minor">
            <a:schemeClr val="dk1"/>
          </a:fontRef>
        </p:style>
        <p:txBody>
          <a:bodyPr lIns="62919" tIns="40901" rIns="62919" bIns="40901" anchor="ctr"/>
          <a:lstStyle/>
          <a:p>
            <a:pPr defTabSz="911441" fontAlgn="base">
              <a:spcBef>
                <a:spcPct val="0"/>
              </a:spcBef>
              <a:spcAft>
                <a:spcPct val="0"/>
              </a:spcAft>
            </a:pPr>
            <a:r>
              <a:rPr lang="fr-FR" sz="1100" dirty="0" smtClean="0">
                <a:solidFill>
                  <a:srgbClr val="0070C0"/>
                </a:solidFill>
              </a:rPr>
              <a:t>Retour à la page d’accueil du dossier</a:t>
            </a:r>
            <a:endParaRPr lang="fr-FR" sz="1000" dirty="0">
              <a:solidFill>
                <a:srgbClr val="0070C0"/>
              </a:solidFill>
            </a:endParaRPr>
          </a:p>
        </p:txBody>
      </p:sp>
      <p:cxnSp>
        <p:nvCxnSpPr>
          <p:cNvPr id="16" name="Connecteur droit 15"/>
          <p:cNvCxnSpPr/>
          <p:nvPr/>
        </p:nvCxnSpPr>
        <p:spPr>
          <a:xfrm>
            <a:off x="8721468" y="1242395"/>
            <a:ext cx="0" cy="1491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193314" y="1974685"/>
            <a:ext cx="942757" cy="15542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122" b="3285"/>
          <a:stretch/>
        </p:blipFill>
        <p:spPr bwMode="auto">
          <a:xfrm>
            <a:off x="403052" y="3902152"/>
            <a:ext cx="8293124" cy="244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192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312" y="1"/>
            <a:ext cx="6738051" cy="637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7"/>
          <p:cNvSpPr txBox="1">
            <a:spLocks noChangeArrowheads="1"/>
          </p:cNvSpPr>
          <p:nvPr/>
        </p:nvSpPr>
        <p:spPr bwMode="auto">
          <a:xfrm>
            <a:off x="233927" y="259108"/>
            <a:ext cx="1839432" cy="636599"/>
          </a:xfrm>
          <a:prstGeom prst="rect">
            <a:avLst/>
          </a:prstGeom>
          <a:solidFill>
            <a:schemeClr val="bg1"/>
          </a:solidFill>
          <a:ln>
            <a:noFill/>
          </a:ln>
        </p:spPr>
        <p:txBody>
          <a:bodyPr wrap="square" lIns="62919" tIns="40901" rIns="62919" bIns="40901">
            <a:spAutoFit/>
          </a:bodyPr>
          <a:lstStyle>
            <a:lvl1pPr defTabSz="1042988" eaLnBrk="0" hangingPunct="0">
              <a:defRPr sz="2400">
                <a:solidFill>
                  <a:schemeClr val="tx1"/>
                </a:solidFill>
                <a:latin typeface="Calibri" pitchFamily="34" charset="0"/>
                <a:cs typeface="Arial" charset="0"/>
              </a:defRPr>
            </a:lvl1pPr>
            <a:lvl2pPr marL="742950" indent="-285750" defTabSz="1042988" eaLnBrk="0" hangingPunct="0">
              <a:defRPr sz="2400">
                <a:solidFill>
                  <a:schemeClr val="tx1"/>
                </a:solidFill>
                <a:latin typeface="Calibri" pitchFamily="34" charset="0"/>
                <a:cs typeface="Arial" charset="0"/>
              </a:defRPr>
            </a:lvl2pPr>
            <a:lvl3pPr marL="1143000" indent="-228600" defTabSz="1042988" eaLnBrk="0" hangingPunct="0">
              <a:defRPr sz="2400">
                <a:solidFill>
                  <a:schemeClr val="tx1"/>
                </a:solidFill>
                <a:latin typeface="Calibri" pitchFamily="34" charset="0"/>
                <a:cs typeface="Arial" charset="0"/>
              </a:defRPr>
            </a:lvl3pPr>
            <a:lvl4pPr marL="1600200" indent="-228600" defTabSz="1042988" eaLnBrk="0" hangingPunct="0">
              <a:defRPr sz="2400">
                <a:solidFill>
                  <a:schemeClr val="tx1"/>
                </a:solidFill>
                <a:latin typeface="Calibri" pitchFamily="34" charset="0"/>
                <a:cs typeface="Arial" charset="0"/>
              </a:defRPr>
            </a:lvl4pPr>
            <a:lvl5pPr marL="2057400" indent="-228600" defTabSz="1042988" eaLnBrk="0" hangingPunct="0">
              <a:defRPr sz="2400">
                <a:solidFill>
                  <a:schemeClr val="tx1"/>
                </a:solidFill>
                <a:latin typeface="Calibri" pitchFamily="34" charset="0"/>
                <a:cs typeface="Arial" charset="0"/>
              </a:defRPr>
            </a:lvl5pPr>
            <a:lvl6pPr marL="2514600" indent="-228600" defTabSz="1042988" eaLnBrk="0" fontAlgn="base" hangingPunct="0">
              <a:spcBef>
                <a:spcPct val="0"/>
              </a:spcBef>
              <a:spcAft>
                <a:spcPct val="0"/>
              </a:spcAft>
              <a:defRPr sz="2400">
                <a:solidFill>
                  <a:schemeClr val="tx1"/>
                </a:solidFill>
                <a:latin typeface="Calibri" pitchFamily="34" charset="0"/>
                <a:cs typeface="Arial" charset="0"/>
              </a:defRPr>
            </a:lvl6pPr>
            <a:lvl7pPr marL="2971800" indent="-228600" defTabSz="1042988" eaLnBrk="0" fontAlgn="base" hangingPunct="0">
              <a:spcBef>
                <a:spcPct val="0"/>
              </a:spcBef>
              <a:spcAft>
                <a:spcPct val="0"/>
              </a:spcAft>
              <a:defRPr sz="2400">
                <a:solidFill>
                  <a:schemeClr val="tx1"/>
                </a:solidFill>
                <a:latin typeface="Calibri" pitchFamily="34" charset="0"/>
                <a:cs typeface="Arial" charset="0"/>
              </a:defRPr>
            </a:lvl7pPr>
            <a:lvl8pPr marL="3429000" indent="-228600" defTabSz="1042988" eaLnBrk="0" fontAlgn="base" hangingPunct="0">
              <a:spcBef>
                <a:spcPct val="0"/>
              </a:spcBef>
              <a:spcAft>
                <a:spcPct val="0"/>
              </a:spcAft>
              <a:defRPr sz="2400">
                <a:solidFill>
                  <a:schemeClr val="tx1"/>
                </a:solidFill>
                <a:latin typeface="Calibri" pitchFamily="34" charset="0"/>
                <a:cs typeface="Arial" charset="0"/>
              </a:defRPr>
            </a:lvl8pPr>
            <a:lvl9pPr marL="3886200" indent="-228600" defTabSz="1042988" eaLnBrk="0" fontAlgn="base" hangingPunct="0">
              <a:spcBef>
                <a:spcPct val="0"/>
              </a:spcBef>
              <a:spcAft>
                <a:spcPct val="0"/>
              </a:spcAft>
              <a:defRPr sz="2400">
                <a:solidFill>
                  <a:schemeClr val="tx1"/>
                </a:solidFill>
                <a:latin typeface="Calibri" pitchFamily="34" charset="0"/>
                <a:cs typeface="Arial" charset="0"/>
              </a:defRPr>
            </a:lvl9pPr>
          </a:lstStyle>
          <a:p>
            <a:pPr marL="249712" indent="-249712" defTabSz="799063" eaLnBrk="1" fontAlgn="base" hangingPunct="1">
              <a:spcBef>
                <a:spcPct val="0"/>
              </a:spcBef>
              <a:spcAft>
                <a:spcPct val="0"/>
              </a:spcAft>
              <a:buFont typeface="Wingdings" pitchFamily="2" charset="2"/>
              <a:buChar char="î"/>
              <a:defRPr/>
            </a:pPr>
            <a:r>
              <a:rPr lang="fr-FR" sz="1200" dirty="0" smtClean="0">
                <a:solidFill>
                  <a:srgbClr val="C20683"/>
                </a:solidFill>
              </a:rPr>
              <a:t>Le tableau de synthèse</a:t>
            </a:r>
          </a:p>
          <a:p>
            <a:pPr defTabSz="799063" eaLnBrk="1" fontAlgn="base" hangingPunct="1">
              <a:spcBef>
                <a:spcPct val="0"/>
              </a:spcBef>
              <a:spcAft>
                <a:spcPct val="0"/>
              </a:spcAft>
              <a:defRPr/>
            </a:pPr>
            <a:endParaRPr lang="fr-FR" sz="1200" dirty="0">
              <a:solidFill>
                <a:srgbClr val="C20683"/>
              </a:solidFill>
              <a:latin typeface="Calibri"/>
            </a:endParaRPr>
          </a:p>
          <a:p>
            <a:pPr defTabSz="799063" eaLnBrk="1" fontAlgn="base" hangingPunct="1">
              <a:spcBef>
                <a:spcPct val="0"/>
              </a:spcBef>
              <a:spcAft>
                <a:spcPct val="0"/>
              </a:spcAft>
              <a:defRPr/>
            </a:pPr>
            <a:r>
              <a:rPr lang="fr-FR" sz="1200" dirty="0" smtClean="0">
                <a:solidFill>
                  <a:srgbClr val="C20683"/>
                </a:solidFill>
                <a:latin typeface="Calibri"/>
              </a:rPr>
              <a:t>E</a:t>
            </a:r>
            <a:r>
              <a:rPr lang="fr-FR" sz="1100" dirty="0" smtClean="0">
                <a:solidFill>
                  <a:srgbClr val="002060"/>
                </a:solidFill>
                <a:latin typeface="Calibri"/>
              </a:rPr>
              <a:t>xemple</a:t>
            </a:r>
            <a:endParaRPr lang="fr-FR" sz="1200" dirty="0" smtClean="0">
              <a:solidFill>
                <a:srgbClr val="C20683"/>
              </a:solidFill>
            </a:endParaRPr>
          </a:p>
        </p:txBody>
      </p:sp>
    </p:spTree>
    <p:extLst>
      <p:ext uri="{BB962C8B-B14F-4D97-AF65-F5344CB8AC3E}">
        <p14:creationId xmlns:p14="http://schemas.microsoft.com/office/powerpoint/2010/main" val="1456710309"/>
      </p:ext>
    </p:extLst>
  </p:cSld>
  <p:clrMapOvr>
    <a:masterClrMapping/>
  </p:clrMapOvr>
</p:sld>
</file>

<file path=ppt/theme/theme1.xml><?xml version="1.0" encoding="utf-8"?>
<a:theme xmlns:a="http://schemas.openxmlformats.org/drawingml/2006/main" name="guide_T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guide_TP</Template>
  <TotalTime>1148</TotalTime>
  <Words>858</Words>
  <Application>Microsoft Office PowerPoint</Application>
  <PresentationFormat>Affichage à l'écran (4:3)</PresentationFormat>
  <Paragraphs>127</Paragraphs>
  <Slides>10</Slides>
  <Notes>1</Notes>
  <HiddenSlides>0</HiddenSlides>
  <MMClips>0</MMClips>
  <ScaleCrop>false</ScaleCrop>
  <HeadingPairs>
    <vt:vector size="4" baseType="variant">
      <vt:variant>
        <vt:lpstr>Thème</vt:lpstr>
      </vt:variant>
      <vt:variant>
        <vt:i4>2</vt:i4>
      </vt:variant>
      <vt:variant>
        <vt:lpstr>Titres des diapositives</vt:lpstr>
      </vt:variant>
      <vt:variant>
        <vt:i4>10</vt:i4>
      </vt:variant>
    </vt:vector>
  </HeadingPairs>
  <TitlesOfParts>
    <vt:vector size="12" baseType="lpstr">
      <vt:lpstr>guide_TP</vt:lpstr>
      <vt:lpstr>Thème Office</vt:lpstr>
      <vt:lpstr>Travaux Parlementaires </vt:lpstr>
      <vt:lpstr>Les « plus » du service Travaux Parlementaires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Travaux Parlementaires</dc:title>
  <dc:creator>Clarisse GUIOMARD</dc:creator>
  <cp:lastModifiedBy>Aurelien VION</cp:lastModifiedBy>
  <cp:revision>63</cp:revision>
  <dcterms:created xsi:type="dcterms:W3CDTF">2014-09-25T12:54:09Z</dcterms:created>
  <dcterms:modified xsi:type="dcterms:W3CDTF">2014-10-28T15:56:14Z</dcterms:modified>
</cp:coreProperties>
</file>